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8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9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692" r:id="rId5"/>
    <p:sldMasterId id="2147483710" r:id="rId6"/>
  </p:sldMasterIdLst>
  <p:notesMasterIdLst>
    <p:notesMasterId r:id="rId58"/>
  </p:notesMasterIdLst>
  <p:sldIdLst>
    <p:sldId id="282" r:id="rId7"/>
    <p:sldId id="2076137743" r:id="rId8"/>
    <p:sldId id="3145" r:id="rId9"/>
    <p:sldId id="3146" r:id="rId10"/>
    <p:sldId id="3147" r:id="rId11"/>
    <p:sldId id="3148" r:id="rId12"/>
    <p:sldId id="3149" r:id="rId13"/>
    <p:sldId id="3150" r:id="rId14"/>
    <p:sldId id="3154" r:id="rId15"/>
    <p:sldId id="3155" r:id="rId16"/>
    <p:sldId id="3156" r:id="rId17"/>
    <p:sldId id="3117" r:id="rId18"/>
    <p:sldId id="3063" r:id="rId19"/>
    <p:sldId id="3157" r:id="rId20"/>
    <p:sldId id="3065" r:id="rId21"/>
    <p:sldId id="3159" r:id="rId22"/>
    <p:sldId id="3161" r:id="rId23"/>
    <p:sldId id="3160" r:id="rId24"/>
    <p:sldId id="3165" r:id="rId25"/>
    <p:sldId id="3166" r:id="rId26"/>
    <p:sldId id="3167" r:id="rId27"/>
    <p:sldId id="3164" r:id="rId28"/>
    <p:sldId id="3143" r:id="rId29"/>
    <p:sldId id="3162" r:id="rId30"/>
    <p:sldId id="3151" r:id="rId31"/>
    <p:sldId id="3152" r:id="rId32"/>
    <p:sldId id="3163" r:id="rId33"/>
    <p:sldId id="3168" r:id="rId34"/>
    <p:sldId id="3169" r:id="rId35"/>
    <p:sldId id="13191" r:id="rId36"/>
    <p:sldId id="13189" r:id="rId37"/>
    <p:sldId id="2076137745" r:id="rId38"/>
    <p:sldId id="2076137747" r:id="rId39"/>
    <p:sldId id="2076137746" r:id="rId40"/>
    <p:sldId id="2076137744" r:id="rId41"/>
    <p:sldId id="3170" r:id="rId42"/>
    <p:sldId id="2076137748" r:id="rId43"/>
    <p:sldId id="2076137749" r:id="rId44"/>
    <p:sldId id="2076137750" r:id="rId45"/>
    <p:sldId id="2076137751" r:id="rId46"/>
    <p:sldId id="2076137752" r:id="rId47"/>
    <p:sldId id="3171" r:id="rId48"/>
    <p:sldId id="3111" r:id="rId49"/>
    <p:sldId id="3112" r:id="rId50"/>
    <p:sldId id="3114" r:id="rId51"/>
    <p:sldId id="3115" r:id="rId52"/>
    <p:sldId id="3116" r:id="rId53"/>
    <p:sldId id="3132" r:id="rId54"/>
    <p:sldId id="3173" r:id="rId55"/>
    <p:sldId id="3175" r:id="rId56"/>
    <p:sldId id="3060" r:id="rId5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8F"/>
    <a:srgbClr val="FB9F03"/>
    <a:srgbClr val="FDA101"/>
    <a:srgbClr val="00AAC8"/>
    <a:srgbClr val="D9428F"/>
    <a:srgbClr val="009F3C"/>
    <a:srgbClr val="623693"/>
    <a:srgbClr val="838383"/>
    <a:srgbClr val="E23D91"/>
    <a:srgbClr val="605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7B2416-339B-4F5E-BFCB-E1BC4AD2960E}" v="6829" dt="2022-11-25T10:47:45.881"/>
    <p1510:client id="{E6BB8DC5-7FC9-4FA4-822F-9F46051E3737}" v="5" dt="2022-11-25T10:32:22.4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0499" autoAdjust="0"/>
  </p:normalViewPr>
  <p:slideViewPr>
    <p:cSldViewPr snapToGrid="0" snapToObjects="1">
      <p:cViewPr>
        <p:scale>
          <a:sx n="125" d="100"/>
          <a:sy n="125" d="100"/>
        </p:scale>
        <p:origin x="48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microsoft.com/office/2016/11/relationships/changesInfo" Target="changesInfos/changesInfo1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microsoft.com/office/2015/10/relationships/revisionInfo" Target="revisionInfo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im De Weijer" userId="S::pim.de.weijer@amis.nl::72c962f7-6a3a-48d7-a733-cfedf6bde8e5" providerId="AD" clId="Web-{E6BB8DC5-7FC9-4FA4-822F-9F46051E3737}"/>
    <pc:docChg chg="modSld">
      <pc:chgData name="Pim De Weijer" userId="S::pim.de.weijer@amis.nl::72c962f7-6a3a-48d7-a733-cfedf6bde8e5" providerId="AD" clId="Web-{E6BB8DC5-7FC9-4FA4-822F-9F46051E3737}" dt="2022-11-25T10:32:21.037" v="1" actId="1076"/>
      <pc:docMkLst>
        <pc:docMk/>
      </pc:docMkLst>
      <pc:sldChg chg="modSp">
        <pc:chgData name="Pim De Weijer" userId="S::pim.de.weijer@amis.nl::72c962f7-6a3a-48d7-a733-cfedf6bde8e5" providerId="AD" clId="Web-{E6BB8DC5-7FC9-4FA4-822F-9F46051E3737}" dt="2022-11-25T10:32:21.037" v="1" actId="1076"/>
        <pc:sldMkLst>
          <pc:docMk/>
          <pc:sldMk cId="213951777" sldId="282"/>
        </pc:sldMkLst>
        <pc:picChg chg="mod">
          <ac:chgData name="Pim De Weijer" userId="S::pim.de.weijer@amis.nl::72c962f7-6a3a-48d7-a733-cfedf6bde8e5" providerId="AD" clId="Web-{E6BB8DC5-7FC9-4FA4-822F-9F46051E3737}" dt="2022-11-25T10:32:21.037" v="1" actId="1076"/>
          <ac:picMkLst>
            <pc:docMk/>
            <pc:sldMk cId="213951777" sldId="282"/>
            <ac:picMk id="1026" creationId="{D3930AE6-E00C-EE03-CDFE-71C5C8D0D470}"/>
          </ac:picMkLst>
        </pc:picChg>
      </pc:sldChg>
    </pc:docChg>
  </pc:docChgLst>
  <pc:docChgLst>
    <pc:chgData name="Lucas Jellema" userId="7e183fbb-84e0-44b3-9b03-0792bc8d162b" providerId="ADAL" clId="{697B2416-339B-4F5E-BFCB-E1BC4AD2960E}"/>
    <pc:docChg chg="undo redo custSel addSld delSld modSld sldOrd delMainMaster">
      <pc:chgData name="Lucas Jellema" userId="7e183fbb-84e0-44b3-9b03-0792bc8d162b" providerId="ADAL" clId="{697B2416-339B-4F5E-BFCB-E1BC4AD2960E}" dt="2022-11-25T10:47:45.881" v="22799" actId="20577"/>
      <pc:docMkLst>
        <pc:docMk/>
      </pc:docMkLst>
      <pc:sldChg chg="addSp delSp modSp mod modClrScheme modAnim chgLayout">
        <pc:chgData name="Lucas Jellema" userId="7e183fbb-84e0-44b3-9b03-0792bc8d162b" providerId="ADAL" clId="{697B2416-339B-4F5E-BFCB-E1BC4AD2960E}" dt="2022-11-24T07:44:20.108" v="13107" actId="20577"/>
        <pc:sldMkLst>
          <pc:docMk/>
          <pc:sldMk cId="213951777" sldId="282"/>
        </pc:sldMkLst>
        <pc:spChg chg="del">
          <ac:chgData name="Lucas Jellema" userId="7e183fbb-84e0-44b3-9b03-0792bc8d162b" providerId="ADAL" clId="{697B2416-339B-4F5E-BFCB-E1BC4AD2960E}" dt="2022-11-16T07:08:51.231" v="5" actId="478"/>
          <ac:spMkLst>
            <pc:docMk/>
            <pc:sldMk cId="213951777" sldId="282"/>
            <ac:spMk id="4" creationId="{AF457FFC-7205-4A50-FBAE-226CAE6A2F9F}"/>
          </ac:spMkLst>
        </pc:spChg>
        <pc:spChg chg="mod">
          <ac:chgData name="Lucas Jellema" userId="7e183fbb-84e0-44b3-9b03-0792bc8d162b" providerId="ADAL" clId="{697B2416-339B-4F5E-BFCB-E1BC4AD2960E}" dt="2022-11-24T07:44:20.108" v="13107" actId="20577"/>
          <ac:spMkLst>
            <pc:docMk/>
            <pc:sldMk cId="213951777" sldId="282"/>
            <ac:spMk id="5" creationId="{00000000-0000-0000-0000-000000000000}"/>
          </ac:spMkLst>
        </pc:spChg>
        <pc:spChg chg="del">
          <ac:chgData name="Lucas Jellema" userId="7e183fbb-84e0-44b3-9b03-0792bc8d162b" providerId="ADAL" clId="{697B2416-339B-4F5E-BFCB-E1BC4AD2960E}" dt="2022-11-16T07:08:51.231" v="5" actId="478"/>
          <ac:spMkLst>
            <pc:docMk/>
            <pc:sldMk cId="213951777" sldId="282"/>
            <ac:spMk id="8" creationId="{FBEBF0AD-377B-14FE-2746-5E4B98673D33}"/>
          </ac:spMkLst>
        </pc:spChg>
        <pc:spChg chg="mod">
          <ac:chgData name="Lucas Jellema" userId="7e183fbb-84e0-44b3-9b03-0792bc8d162b" providerId="ADAL" clId="{697B2416-339B-4F5E-BFCB-E1BC4AD2960E}" dt="2022-11-16T07:53:12.392" v="45" actId="26606"/>
          <ac:spMkLst>
            <pc:docMk/>
            <pc:sldMk cId="213951777" sldId="282"/>
            <ac:spMk id="10" creationId="{A0C4BE3A-27A7-43DA-9103-D8C14FA49359}"/>
          </ac:spMkLst>
        </pc:spChg>
        <pc:spChg chg="del">
          <ac:chgData name="Lucas Jellema" userId="7e183fbb-84e0-44b3-9b03-0792bc8d162b" providerId="ADAL" clId="{697B2416-339B-4F5E-BFCB-E1BC4AD2960E}" dt="2022-11-16T07:08:51.231" v="5" actId="478"/>
          <ac:spMkLst>
            <pc:docMk/>
            <pc:sldMk cId="213951777" sldId="282"/>
            <ac:spMk id="13" creationId="{BFE41C35-CBFE-213A-1C14-59055742779E}"/>
          </ac:spMkLst>
        </pc:spChg>
        <pc:spChg chg="del">
          <ac:chgData name="Lucas Jellema" userId="7e183fbb-84e0-44b3-9b03-0792bc8d162b" providerId="ADAL" clId="{697B2416-339B-4F5E-BFCB-E1BC4AD2960E}" dt="2022-11-16T07:08:51.231" v="5" actId="478"/>
          <ac:spMkLst>
            <pc:docMk/>
            <pc:sldMk cId="213951777" sldId="282"/>
            <ac:spMk id="15" creationId="{7758C356-7850-CB1E-614C-ACDB6AA7365B}"/>
          </ac:spMkLst>
        </pc:spChg>
        <pc:spChg chg="del">
          <ac:chgData name="Lucas Jellema" userId="7e183fbb-84e0-44b3-9b03-0792bc8d162b" providerId="ADAL" clId="{697B2416-339B-4F5E-BFCB-E1BC4AD2960E}" dt="2022-11-16T07:08:51.231" v="5" actId="478"/>
          <ac:spMkLst>
            <pc:docMk/>
            <pc:sldMk cId="213951777" sldId="282"/>
            <ac:spMk id="16" creationId="{5B34A5EE-9DFC-432D-C6E5-FE7D99E1B294}"/>
          </ac:spMkLst>
        </pc:spChg>
        <pc:grpChg chg="del">
          <ac:chgData name="Lucas Jellema" userId="7e183fbb-84e0-44b3-9b03-0792bc8d162b" providerId="ADAL" clId="{697B2416-339B-4F5E-BFCB-E1BC4AD2960E}" dt="2022-11-16T07:08:51.231" v="5" actId="478"/>
          <ac:grpSpMkLst>
            <pc:docMk/>
            <pc:sldMk cId="213951777" sldId="282"/>
            <ac:grpSpMk id="9" creationId="{42686608-2D35-8193-1C63-2A34FC07AA06}"/>
          </ac:grpSpMkLst>
        </pc:grpChg>
        <pc:picChg chg="mod ord">
          <ac:chgData name="Lucas Jellema" userId="7e183fbb-84e0-44b3-9b03-0792bc8d162b" providerId="ADAL" clId="{697B2416-339B-4F5E-BFCB-E1BC4AD2960E}" dt="2022-11-16T07:53:12.392" v="45" actId="26606"/>
          <ac:picMkLst>
            <pc:docMk/>
            <pc:sldMk cId="213951777" sldId="282"/>
            <ac:picMk id="3" creationId="{003352D2-C0A5-49CC-9A54-FF3C1B0B4236}"/>
          </ac:picMkLst>
        </pc:picChg>
        <pc:picChg chg="del">
          <ac:chgData name="Lucas Jellema" userId="7e183fbb-84e0-44b3-9b03-0792bc8d162b" providerId="ADAL" clId="{697B2416-339B-4F5E-BFCB-E1BC4AD2960E}" dt="2022-11-16T07:08:51.231" v="5" actId="478"/>
          <ac:picMkLst>
            <pc:docMk/>
            <pc:sldMk cId="213951777" sldId="282"/>
            <ac:picMk id="6" creationId="{3F271047-87F6-E958-36B3-09E1CAA085C4}"/>
          </ac:picMkLst>
        </pc:picChg>
        <pc:picChg chg="del">
          <ac:chgData name="Lucas Jellema" userId="7e183fbb-84e0-44b3-9b03-0792bc8d162b" providerId="ADAL" clId="{697B2416-339B-4F5E-BFCB-E1BC4AD2960E}" dt="2022-11-16T07:08:51.231" v="5" actId="478"/>
          <ac:picMkLst>
            <pc:docMk/>
            <pc:sldMk cId="213951777" sldId="282"/>
            <ac:picMk id="7" creationId="{39323D77-CA88-8C2F-52B5-3F2472BCCC7F}"/>
          </ac:picMkLst>
        </pc:picChg>
        <pc:picChg chg="del">
          <ac:chgData name="Lucas Jellema" userId="7e183fbb-84e0-44b3-9b03-0792bc8d162b" providerId="ADAL" clId="{697B2416-339B-4F5E-BFCB-E1BC4AD2960E}" dt="2022-11-16T07:08:51.231" v="5" actId="478"/>
          <ac:picMkLst>
            <pc:docMk/>
            <pc:sldMk cId="213951777" sldId="282"/>
            <ac:picMk id="14" creationId="{7541B329-DF04-EDEE-266D-684BD44D96B8}"/>
          </ac:picMkLst>
        </pc:picChg>
        <pc:picChg chg="del">
          <ac:chgData name="Lucas Jellema" userId="7e183fbb-84e0-44b3-9b03-0792bc8d162b" providerId="ADAL" clId="{697B2416-339B-4F5E-BFCB-E1BC4AD2960E}" dt="2022-11-16T07:08:53.589" v="6" actId="478"/>
          <ac:picMkLst>
            <pc:docMk/>
            <pc:sldMk cId="213951777" sldId="282"/>
            <ac:picMk id="21" creationId="{5943BAE3-1682-4296-86F7-596EFFE6A249}"/>
          </ac:picMkLst>
        </pc:picChg>
        <pc:picChg chg="add mod ord">
          <ac:chgData name="Lucas Jellema" userId="7e183fbb-84e0-44b3-9b03-0792bc8d162b" providerId="ADAL" clId="{697B2416-339B-4F5E-BFCB-E1BC4AD2960E}" dt="2022-11-16T07:53:21.824" v="48" actId="14100"/>
          <ac:picMkLst>
            <pc:docMk/>
            <pc:sldMk cId="213951777" sldId="282"/>
            <ac:picMk id="1026" creationId="{D3930AE6-E00C-EE03-CDFE-71C5C8D0D470}"/>
          </ac:picMkLst>
        </pc:picChg>
      </pc:sldChg>
      <pc:sldChg chg="modSp add del mod modClrScheme chgLayout">
        <pc:chgData name="Lucas Jellema" userId="7e183fbb-84e0-44b3-9b03-0792bc8d162b" providerId="ADAL" clId="{697B2416-339B-4F5E-BFCB-E1BC4AD2960E}" dt="2022-11-23T19:44:03.695" v="12493" actId="47"/>
        <pc:sldMkLst>
          <pc:docMk/>
          <pc:sldMk cId="2054040444" sldId="300"/>
        </pc:sldMkLst>
        <pc:spChg chg="mod ord">
          <ac:chgData name="Lucas Jellema" userId="7e183fbb-84e0-44b3-9b03-0792bc8d162b" providerId="ADAL" clId="{697B2416-339B-4F5E-BFCB-E1BC4AD2960E}" dt="2022-11-20T05:16:46.489" v="2702" actId="700"/>
          <ac:spMkLst>
            <pc:docMk/>
            <pc:sldMk cId="2054040444" sldId="300"/>
            <ac:spMk id="2" creationId="{498B0E68-97D9-4630-AD1F-734A515DD44D}"/>
          </ac:spMkLst>
        </pc:spChg>
        <pc:spChg chg="mod ord">
          <ac:chgData name="Lucas Jellema" userId="7e183fbb-84e0-44b3-9b03-0792bc8d162b" providerId="ADAL" clId="{697B2416-339B-4F5E-BFCB-E1BC4AD2960E}" dt="2022-11-20T05:16:46.532" v="2703" actId="27636"/>
          <ac:spMkLst>
            <pc:docMk/>
            <pc:sldMk cId="2054040444" sldId="300"/>
            <ac:spMk id="3" creationId="{A2C4FABB-FD03-4784-BEC6-AFD7B68AED3C}"/>
          </ac:spMkLst>
        </pc:spChg>
        <pc:spChg chg="mod ord">
          <ac:chgData name="Lucas Jellema" userId="7e183fbb-84e0-44b3-9b03-0792bc8d162b" providerId="ADAL" clId="{697B2416-339B-4F5E-BFCB-E1BC4AD2960E}" dt="2022-11-20T05:16:46.489" v="2702" actId="700"/>
          <ac:spMkLst>
            <pc:docMk/>
            <pc:sldMk cId="2054040444" sldId="300"/>
            <ac:spMk id="4" creationId="{BF47A6D6-2D59-4DAC-AD42-A538F95E1336}"/>
          </ac:spMkLst>
        </pc:spChg>
      </pc:sldChg>
      <pc:sldChg chg="addSp delSp modSp add del mod modClrScheme chgLayout">
        <pc:chgData name="Lucas Jellema" userId="7e183fbb-84e0-44b3-9b03-0792bc8d162b" providerId="ADAL" clId="{697B2416-339B-4F5E-BFCB-E1BC4AD2960E}" dt="2022-11-23T19:44:03.695" v="12493" actId="47"/>
        <pc:sldMkLst>
          <pc:docMk/>
          <pc:sldMk cId="3955562933" sldId="305"/>
        </pc:sldMkLst>
        <pc:spChg chg="mod ord">
          <ac:chgData name="Lucas Jellema" userId="7e183fbb-84e0-44b3-9b03-0792bc8d162b" providerId="ADAL" clId="{697B2416-339B-4F5E-BFCB-E1BC4AD2960E}" dt="2022-11-20T05:16:33.819" v="2701" actId="700"/>
          <ac:spMkLst>
            <pc:docMk/>
            <pc:sldMk cId="3955562933" sldId="305"/>
            <ac:spMk id="2" creationId="{7A87755B-0D88-4D75-BDFE-758351A9007F}"/>
          </ac:spMkLst>
        </pc:spChg>
        <pc:spChg chg="add del mod">
          <ac:chgData name="Lucas Jellema" userId="7e183fbb-84e0-44b3-9b03-0792bc8d162b" providerId="ADAL" clId="{697B2416-339B-4F5E-BFCB-E1BC4AD2960E}" dt="2022-11-20T05:16:23.391" v="2700" actId="478"/>
          <ac:spMkLst>
            <pc:docMk/>
            <pc:sldMk cId="3955562933" sldId="305"/>
            <ac:spMk id="4" creationId="{AB2AD60E-5115-72CB-BBB4-19B6B706B90A}"/>
          </ac:spMkLst>
        </pc:spChg>
        <pc:spChg chg="del">
          <ac:chgData name="Lucas Jellema" userId="7e183fbb-84e0-44b3-9b03-0792bc8d162b" providerId="ADAL" clId="{697B2416-339B-4F5E-BFCB-E1BC4AD2960E}" dt="2022-11-20T05:16:20.710" v="2699" actId="478"/>
          <ac:spMkLst>
            <pc:docMk/>
            <pc:sldMk cId="3955562933" sldId="305"/>
            <ac:spMk id="5" creationId="{65AF8F33-5705-40C5-A411-5C923DBF8B9E}"/>
          </ac:spMkLst>
        </pc:spChg>
        <pc:spChg chg="add mod ord">
          <ac:chgData name="Lucas Jellema" userId="7e183fbb-84e0-44b3-9b03-0792bc8d162b" providerId="ADAL" clId="{697B2416-339B-4F5E-BFCB-E1BC4AD2960E}" dt="2022-11-20T05:16:33.819" v="2701" actId="700"/>
          <ac:spMkLst>
            <pc:docMk/>
            <pc:sldMk cId="3955562933" sldId="305"/>
            <ac:spMk id="6" creationId="{CD616ACD-25C7-D8D1-5F50-F17F9532BBB6}"/>
          </ac:spMkLst>
        </pc:spChg>
        <pc:spChg chg="add mod ord">
          <ac:chgData name="Lucas Jellema" userId="7e183fbb-84e0-44b3-9b03-0792bc8d162b" providerId="ADAL" clId="{697B2416-339B-4F5E-BFCB-E1BC4AD2960E}" dt="2022-11-20T05:16:33.819" v="2701" actId="700"/>
          <ac:spMkLst>
            <pc:docMk/>
            <pc:sldMk cId="3955562933" sldId="305"/>
            <ac:spMk id="8" creationId="{84010EA9-6DF6-82AA-1A7E-2E005B60A372}"/>
          </ac:spMkLst>
        </pc:spChg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1816937338" sldId="398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1932951767" sldId="399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1006626480" sldId="406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3835277302" sldId="430"/>
        </pc:sldMkLst>
      </pc:sldChg>
      <pc:sldChg chg="addSp delSp modSp mod modAnim">
        <pc:chgData name="Lucas Jellema" userId="7e183fbb-84e0-44b3-9b03-0792bc8d162b" providerId="ADAL" clId="{697B2416-339B-4F5E-BFCB-E1BC4AD2960E}" dt="2022-11-24T10:57:56.085" v="14686"/>
        <pc:sldMkLst>
          <pc:docMk/>
          <pc:sldMk cId="2421962755" sldId="3060"/>
        </pc:sldMkLst>
        <pc:spChg chg="mod">
          <ac:chgData name="Lucas Jellema" userId="7e183fbb-84e0-44b3-9b03-0792bc8d162b" providerId="ADAL" clId="{697B2416-339B-4F5E-BFCB-E1BC4AD2960E}" dt="2022-11-24T07:26:32.490" v="12644" actId="26606"/>
          <ac:spMkLst>
            <pc:docMk/>
            <pc:sldMk cId="2421962755" sldId="3060"/>
            <ac:spMk id="2" creationId="{EE4A27DC-DEF2-47FE-9F21-F2717D3D32AA}"/>
          </ac:spMkLst>
        </pc:spChg>
        <pc:spChg chg="mod">
          <ac:chgData name="Lucas Jellema" userId="7e183fbb-84e0-44b3-9b03-0792bc8d162b" providerId="ADAL" clId="{697B2416-339B-4F5E-BFCB-E1BC4AD2960E}" dt="2022-11-24T08:28:31.760" v="14447" actId="20577"/>
          <ac:spMkLst>
            <pc:docMk/>
            <pc:sldMk cId="2421962755" sldId="3060"/>
            <ac:spMk id="3" creationId="{D27BC73A-450E-478A-AB43-88F34EA437AA}"/>
          </ac:spMkLst>
        </pc:spChg>
        <pc:spChg chg="mod">
          <ac:chgData name="Lucas Jellema" userId="7e183fbb-84e0-44b3-9b03-0792bc8d162b" providerId="ADAL" clId="{697B2416-339B-4F5E-BFCB-E1BC4AD2960E}" dt="2022-11-24T07:26:32.490" v="12644" actId="26606"/>
          <ac:spMkLst>
            <pc:docMk/>
            <pc:sldMk cId="2421962755" sldId="3060"/>
            <ac:spMk id="4" creationId="{ABA678CB-7D8D-42D0-AB17-B8374C7B6919}"/>
          </ac:spMkLst>
        </pc:spChg>
        <pc:spChg chg="mod">
          <ac:chgData name="Lucas Jellema" userId="7e183fbb-84e0-44b3-9b03-0792bc8d162b" providerId="ADAL" clId="{697B2416-339B-4F5E-BFCB-E1BC4AD2960E}" dt="2022-11-24T07:26:32.490" v="12644" actId="26606"/>
          <ac:spMkLst>
            <pc:docMk/>
            <pc:sldMk cId="2421962755" sldId="3060"/>
            <ac:spMk id="5" creationId="{FAFD16D7-39EE-48BA-A742-27884AE1C7EB}"/>
          </ac:spMkLst>
        </pc:spChg>
        <pc:spChg chg="del">
          <ac:chgData name="Lucas Jellema" userId="7e183fbb-84e0-44b3-9b03-0792bc8d162b" providerId="ADAL" clId="{697B2416-339B-4F5E-BFCB-E1BC4AD2960E}" dt="2022-11-24T07:26:32.490" v="12644" actId="26606"/>
          <ac:spMkLst>
            <pc:docMk/>
            <pc:sldMk cId="2421962755" sldId="3060"/>
            <ac:spMk id="6" creationId="{92F9E988-17B5-4250-AF0C-4F8A0767A324}"/>
          </ac:spMkLst>
        </pc:spChg>
        <pc:spChg chg="add mod">
          <ac:chgData name="Lucas Jellema" userId="7e183fbb-84e0-44b3-9b03-0792bc8d162b" providerId="ADAL" clId="{697B2416-339B-4F5E-BFCB-E1BC4AD2960E}" dt="2022-11-24T07:27:23.369" v="12647" actId="164"/>
          <ac:spMkLst>
            <pc:docMk/>
            <pc:sldMk cId="2421962755" sldId="3060"/>
            <ac:spMk id="9" creationId="{AC1E9F2B-3B8D-E553-66BE-C9CE42A03C99}"/>
          </ac:spMkLst>
        </pc:spChg>
        <pc:spChg chg="add mod">
          <ac:chgData name="Lucas Jellema" userId="7e183fbb-84e0-44b3-9b03-0792bc8d162b" providerId="ADAL" clId="{697B2416-339B-4F5E-BFCB-E1BC4AD2960E}" dt="2022-11-24T07:27:23.369" v="12647" actId="164"/>
          <ac:spMkLst>
            <pc:docMk/>
            <pc:sldMk cId="2421962755" sldId="3060"/>
            <ac:spMk id="10" creationId="{3D7AF66D-3B2F-5AE3-B0B3-2888F9C2413B}"/>
          </ac:spMkLst>
        </pc:spChg>
        <pc:spChg chg="add mod">
          <ac:chgData name="Lucas Jellema" userId="7e183fbb-84e0-44b3-9b03-0792bc8d162b" providerId="ADAL" clId="{697B2416-339B-4F5E-BFCB-E1BC4AD2960E}" dt="2022-11-24T07:27:23.369" v="12647" actId="164"/>
          <ac:spMkLst>
            <pc:docMk/>
            <pc:sldMk cId="2421962755" sldId="3060"/>
            <ac:spMk id="11" creationId="{CBBF96A8-511E-1562-3942-A9E9B30288AD}"/>
          </ac:spMkLst>
        </pc:spChg>
        <pc:spChg chg="add mod">
          <ac:chgData name="Lucas Jellema" userId="7e183fbb-84e0-44b3-9b03-0792bc8d162b" providerId="ADAL" clId="{697B2416-339B-4F5E-BFCB-E1BC4AD2960E}" dt="2022-11-24T07:27:36.869" v="12649" actId="1076"/>
          <ac:spMkLst>
            <pc:docMk/>
            <pc:sldMk cId="2421962755" sldId="3060"/>
            <ac:spMk id="12" creationId="{4DA04AC3-568F-D269-83FF-373EFC73ED43}"/>
          </ac:spMkLst>
        </pc:spChg>
        <pc:spChg chg="add mod">
          <ac:chgData name="Lucas Jellema" userId="7e183fbb-84e0-44b3-9b03-0792bc8d162b" providerId="ADAL" clId="{697B2416-339B-4F5E-BFCB-E1BC4AD2960E}" dt="2022-11-24T07:35:34.572" v="12832" actId="1076"/>
          <ac:spMkLst>
            <pc:docMk/>
            <pc:sldMk cId="2421962755" sldId="3060"/>
            <ac:spMk id="15" creationId="{06290F4C-6235-720D-6666-592ED3F1BD40}"/>
          </ac:spMkLst>
        </pc:spChg>
        <pc:spChg chg="add mod">
          <ac:chgData name="Lucas Jellema" userId="7e183fbb-84e0-44b3-9b03-0792bc8d162b" providerId="ADAL" clId="{697B2416-339B-4F5E-BFCB-E1BC4AD2960E}" dt="2022-11-24T07:41:07.742" v="13057" actId="207"/>
          <ac:spMkLst>
            <pc:docMk/>
            <pc:sldMk cId="2421962755" sldId="3060"/>
            <ac:spMk id="16" creationId="{6692918F-510A-48D4-B647-5538957F8BA5}"/>
          </ac:spMkLst>
        </pc:spChg>
        <pc:spChg chg="add mod">
          <ac:chgData name="Lucas Jellema" userId="7e183fbb-84e0-44b3-9b03-0792bc8d162b" providerId="ADAL" clId="{697B2416-339B-4F5E-BFCB-E1BC4AD2960E}" dt="2022-11-24T07:35:34.572" v="12832" actId="1076"/>
          <ac:spMkLst>
            <pc:docMk/>
            <pc:sldMk cId="2421962755" sldId="3060"/>
            <ac:spMk id="17" creationId="{ACE169FF-59BB-F76E-C42B-FC16CB0924D5}"/>
          </ac:spMkLst>
        </pc:spChg>
        <pc:spChg chg="add mod">
          <ac:chgData name="Lucas Jellema" userId="7e183fbb-84e0-44b3-9b03-0792bc8d162b" providerId="ADAL" clId="{697B2416-339B-4F5E-BFCB-E1BC4AD2960E}" dt="2022-11-24T07:35:34.572" v="12832" actId="1076"/>
          <ac:spMkLst>
            <pc:docMk/>
            <pc:sldMk cId="2421962755" sldId="3060"/>
            <ac:spMk id="18" creationId="{DBAAB0EA-59E8-EF28-DB46-E714F7792957}"/>
          </ac:spMkLst>
        </pc:spChg>
        <pc:spChg chg="add del mod">
          <ac:chgData name="Lucas Jellema" userId="7e183fbb-84e0-44b3-9b03-0792bc8d162b" providerId="ADAL" clId="{697B2416-339B-4F5E-BFCB-E1BC4AD2960E}" dt="2022-11-24T10:57:15.396" v="14673" actId="478"/>
          <ac:spMkLst>
            <pc:docMk/>
            <pc:sldMk cId="2421962755" sldId="3060"/>
            <ac:spMk id="20" creationId="{58F06FD5-00F8-F706-A08B-E55A5D2B0B2A}"/>
          </ac:spMkLst>
        </pc:spChg>
        <pc:grpChg chg="add del mod">
          <ac:chgData name="Lucas Jellema" userId="7e183fbb-84e0-44b3-9b03-0792bc8d162b" providerId="ADAL" clId="{697B2416-339B-4F5E-BFCB-E1BC4AD2960E}" dt="2022-11-24T07:35:26.115" v="12830" actId="478"/>
          <ac:grpSpMkLst>
            <pc:docMk/>
            <pc:sldMk cId="2421962755" sldId="3060"/>
            <ac:grpSpMk id="13" creationId="{EA2072F7-753A-A4A4-9BC5-B7E935FB9495}"/>
          </ac:grpSpMkLst>
        </pc:grpChg>
        <pc:graphicFrameChg chg="add mod">
          <ac:chgData name="Lucas Jellema" userId="7e183fbb-84e0-44b3-9b03-0792bc8d162b" providerId="ADAL" clId="{697B2416-339B-4F5E-BFCB-E1BC4AD2960E}" dt="2022-11-24T07:27:23.369" v="12647" actId="164"/>
          <ac:graphicFrameMkLst>
            <pc:docMk/>
            <pc:sldMk cId="2421962755" sldId="3060"/>
            <ac:graphicFrameMk id="8" creationId="{8AA4B827-647C-3017-F138-C30DA72B7D5C}"/>
          </ac:graphicFrameMkLst>
        </pc:graphicFrameChg>
        <pc:graphicFrameChg chg="add mod">
          <ac:chgData name="Lucas Jellema" userId="7e183fbb-84e0-44b3-9b03-0792bc8d162b" providerId="ADAL" clId="{697B2416-339B-4F5E-BFCB-E1BC4AD2960E}" dt="2022-11-24T07:35:34.572" v="12832" actId="1076"/>
          <ac:graphicFrameMkLst>
            <pc:docMk/>
            <pc:sldMk cId="2421962755" sldId="3060"/>
            <ac:graphicFrameMk id="14" creationId="{3B546B58-CD4B-6F7C-7BBC-18892E90C930}"/>
          </ac:graphicFrameMkLst>
        </pc:graphicFrameChg>
        <pc:picChg chg="add mod">
          <ac:chgData name="Lucas Jellema" userId="7e183fbb-84e0-44b3-9b03-0792bc8d162b" providerId="ADAL" clId="{697B2416-339B-4F5E-BFCB-E1BC4AD2960E}" dt="2022-11-24T07:27:39.548" v="12651" actId="1076"/>
          <ac:picMkLst>
            <pc:docMk/>
            <pc:sldMk cId="2421962755" sldId="3060"/>
            <ac:picMk id="7" creationId="{BE05A295-D932-B587-C00F-0D01D7219913}"/>
          </ac:picMkLst>
        </pc:picChg>
        <pc:picChg chg="add mod">
          <ac:chgData name="Lucas Jellema" userId="7e183fbb-84e0-44b3-9b03-0792bc8d162b" providerId="ADAL" clId="{697B2416-339B-4F5E-BFCB-E1BC4AD2960E}" dt="2022-11-24T10:57:28.800" v="14683" actId="1440"/>
          <ac:picMkLst>
            <pc:docMk/>
            <pc:sldMk cId="2421962755" sldId="3060"/>
            <ac:picMk id="19" creationId="{8C6B0DFB-AAAE-F702-8026-0ABCF1F53A48}"/>
          </ac:picMkLst>
        </pc:picChg>
      </pc:sldChg>
      <pc:sldChg chg="addSp delSp modSp new del mod modClrScheme chgLayout">
        <pc:chgData name="Lucas Jellema" userId="7e183fbb-84e0-44b3-9b03-0792bc8d162b" providerId="ADAL" clId="{697B2416-339B-4F5E-BFCB-E1BC4AD2960E}" dt="2022-11-24T14:54:13.744" v="20584" actId="47"/>
        <pc:sldMkLst>
          <pc:docMk/>
          <pc:sldMk cId="573884410" sldId="3061"/>
        </pc:sldMkLst>
        <pc:spChg chg="del mod ord">
          <ac:chgData name="Lucas Jellema" userId="7e183fbb-84e0-44b3-9b03-0792bc8d162b" providerId="ADAL" clId="{697B2416-339B-4F5E-BFCB-E1BC4AD2960E}" dt="2022-11-16T07:09:12.211" v="36" actId="700"/>
          <ac:spMkLst>
            <pc:docMk/>
            <pc:sldMk cId="573884410" sldId="3061"/>
            <ac:spMk id="2" creationId="{FC66D313-5CC5-9162-CBC2-3C02DBBD5E77}"/>
          </ac:spMkLst>
        </pc:spChg>
        <pc:spChg chg="del mod ord">
          <ac:chgData name="Lucas Jellema" userId="7e183fbb-84e0-44b3-9b03-0792bc8d162b" providerId="ADAL" clId="{697B2416-339B-4F5E-BFCB-E1BC4AD2960E}" dt="2022-11-16T07:09:12.211" v="36" actId="700"/>
          <ac:spMkLst>
            <pc:docMk/>
            <pc:sldMk cId="573884410" sldId="3061"/>
            <ac:spMk id="3" creationId="{2E096AEF-D982-B156-DDFE-1B531D53D621}"/>
          </ac:spMkLst>
        </pc:spChg>
        <pc:spChg chg="del">
          <ac:chgData name="Lucas Jellema" userId="7e183fbb-84e0-44b3-9b03-0792bc8d162b" providerId="ADAL" clId="{697B2416-339B-4F5E-BFCB-E1BC4AD2960E}" dt="2022-11-16T07:09:12.211" v="36" actId="700"/>
          <ac:spMkLst>
            <pc:docMk/>
            <pc:sldMk cId="573884410" sldId="3061"/>
            <ac:spMk id="4" creationId="{43C3D05B-8C89-69CC-5AB2-2FFC7BC55878}"/>
          </ac:spMkLst>
        </pc:spChg>
        <pc:spChg chg="add mod ord">
          <ac:chgData name="Lucas Jellema" userId="7e183fbb-84e0-44b3-9b03-0792bc8d162b" providerId="ADAL" clId="{697B2416-339B-4F5E-BFCB-E1BC4AD2960E}" dt="2022-11-16T07:54:03.435" v="91" actId="20577"/>
          <ac:spMkLst>
            <pc:docMk/>
            <pc:sldMk cId="573884410" sldId="3061"/>
            <ac:spMk id="5" creationId="{F8A860C5-1579-E1E8-D6AC-D0E32EAD024D}"/>
          </ac:spMkLst>
        </pc:spChg>
        <pc:spChg chg="add mod ord">
          <ac:chgData name="Lucas Jellema" userId="7e183fbb-84e0-44b3-9b03-0792bc8d162b" providerId="ADAL" clId="{697B2416-339B-4F5E-BFCB-E1BC4AD2960E}" dt="2022-11-16T07:54:20.747" v="113" actId="20577"/>
          <ac:spMkLst>
            <pc:docMk/>
            <pc:sldMk cId="573884410" sldId="3061"/>
            <ac:spMk id="6" creationId="{4AA8B078-B681-83B1-F61B-71C1FBC76E4A}"/>
          </ac:spMkLst>
        </pc:spChg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4260006727" sldId="3061"/>
        </pc:sldMkLst>
      </pc:sldChg>
      <pc:sldChg chg="modSp new del mod">
        <pc:chgData name="Lucas Jellema" userId="7e183fbb-84e0-44b3-9b03-0792bc8d162b" providerId="ADAL" clId="{697B2416-339B-4F5E-BFCB-E1BC4AD2960E}" dt="2022-11-23T09:19:30.577" v="6214" actId="47"/>
        <pc:sldMkLst>
          <pc:docMk/>
          <pc:sldMk cId="148687890" sldId="3062"/>
        </pc:sldMkLst>
        <pc:spChg chg="mod">
          <ac:chgData name="Lucas Jellema" userId="7e183fbb-84e0-44b3-9b03-0792bc8d162b" providerId="ADAL" clId="{697B2416-339B-4F5E-BFCB-E1BC4AD2960E}" dt="2022-11-16T07:54:44.622" v="121" actId="20577"/>
          <ac:spMkLst>
            <pc:docMk/>
            <pc:sldMk cId="148687890" sldId="3062"/>
            <ac:spMk id="2" creationId="{EF17F3DF-6DAE-A046-DCE5-8D614B93F4FE}"/>
          </ac:spMkLst>
        </pc:spChg>
        <pc:spChg chg="mod">
          <ac:chgData name="Lucas Jellema" userId="7e183fbb-84e0-44b3-9b03-0792bc8d162b" providerId="ADAL" clId="{697B2416-339B-4F5E-BFCB-E1BC4AD2960E}" dt="2022-11-22T20:11:18.635" v="4961" actId="6549"/>
          <ac:spMkLst>
            <pc:docMk/>
            <pc:sldMk cId="148687890" sldId="3062"/>
            <ac:spMk id="3" creationId="{E1F664C9-C359-A05D-7FED-739CA6B05E75}"/>
          </ac:spMkLst>
        </pc:spChg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410043803" sldId="3062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1189002749" sldId="3063"/>
        </pc:sldMkLst>
      </pc:sldChg>
      <pc:sldChg chg="addSp delSp modSp new mod modAnim">
        <pc:chgData name="Lucas Jellema" userId="7e183fbb-84e0-44b3-9b03-0792bc8d162b" providerId="ADAL" clId="{697B2416-339B-4F5E-BFCB-E1BC4AD2960E}" dt="2022-11-25T08:18:08.011" v="21793" actId="1076"/>
        <pc:sldMkLst>
          <pc:docMk/>
          <pc:sldMk cId="1396119940" sldId="3063"/>
        </pc:sldMkLst>
        <pc:spChg chg="mod">
          <ac:chgData name="Lucas Jellema" userId="7e183fbb-84e0-44b3-9b03-0792bc8d162b" providerId="ADAL" clId="{697B2416-339B-4F5E-BFCB-E1BC4AD2960E}" dt="2022-11-23T09:30:20.995" v="6382" actId="20577"/>
          <ac:spMkLst>
            <pc:docMk/>
            <pc:sldMk cId="1396119940" sldId="3063"/>
            <ac:spMk id="2" creationId="{A187E34B-9360-30E6-99E9-32A8D76C43D8}"/>
          </ac:spMkLst>
        </pc:spChg>
        <pc:spChg chg="del mod">
          <ac:chgData name="Lucas Jellema" userId="7e183fbb-84e0-44b3-9b03-0792bc8d162b" providerId="ADAL" clId="{697B2416-339B-4F5E-BFCB-E1BC4AD2960E}" dt="2022-11-23T09:32:26.931" v="6543" actId="478"/>
          <ac:spMkLst>
            <pc:docMk/>
            <pc:sldMk cId="1396119940" sldId="3063"/>
            <ac:spMk id="3" creationId="{21DE238B-BEA3-B715-B173-7074E9D8D7FB}"/>
          </ac:spMkLst>
        </pc:spChg>
        <pc:spChg chg="add del mod">
          <ac:chgData name="Lucas Jellema" userId="7e183fbb-84e0-44b3-9b03-0792bc8d162b" providerId="ADAL" clId="{697B2416-339B-4F5E-BFCB-E1BC4AD2960E}" dt="2022-11-23T09:32:30.028" v="6544" actId="478"/>
          <ac:spMkLst>
            <pc:docMk/>
            <pc:sldMk cId="1396119940" sldId="3063"/>
            <ac:spMk id="6" creationId="{F4D58877-5C74-66DE-1173-555CCB4FA494}"/>
          </ac:spMkLst>
        </pc:spChg>
        <pc:spChg chg="add mod">
          <ac:chgData name="Lucas Jellema" userId="7e183fbb-84e0-44b3-9b03-0792bc8d162b" providerId="ADAL" clId="{697B2416-339B-4F5E-BFCB-E1BC4AD2960E}" dt="2022-11-23T09:33:15.887" v="6588" actId="1038"/>
          <ac:spMkLst>
            <pc:docMk/>
            <pc:sldMk cId="1396119940" sldId="3063"/>
            <ac:spMk id="7" creationId="{98022DB8-AC24-3566-D4CB-20D0CEE0B2D9}"/>
          </ac:spMkLst>
        </pc:spChg>
        <pc:spChg chg="add mod">
          <ac:chgData name="Lucas Jellema" userId="7e183fbb-84e0-44b3-9b03-0792bc8d162b" providerId="ADAL" clId="{697B2416-339B-4F5E-BFCB-E1BC4AD2960E}" dt="2022-11-23T09:33:15.887" v="6588" actId="1038"/>
          <ac:spMkLst>
            <pc:docMk/>
            <pc:sldMk cId="1396119940" sldId="3063"/>
            <ac:spMk id="8" creationId="{EAE0E05D-24E0-B14C-D02B-2A4C60C18454}"/>
          </ac:spMkLst>
        </pc:spChg>
        <pc:spChg chg="add mod">
          <ac:chgData name="Lucas Jellema" userId="7e183fbb-84e0-44b3-9b03-0792bc8d162b" providerId="ADAL" clId="{697B2416-339B-4F5E-BFCB-E1BC4AD2960E}" dt="2022-11-23T09:33:15.887" v="6588" actId="1038"/>
          <ac:spMkLst>
            <pc:docMk/>
            <pc:sldMk cId="1396119940" sldId="3063"/>
            <ac:spMk id="9" creationId="{6E53C629-BA44-301E-7B62-9F80A03A5BFE}"/>
          </ac:spMkLst>
        </pc:spChg>
        <pc:spChg chg="add mod">
          <ac:chgData name="Lucas Jellema" userId="7e183fbb-84e0-44b3-9b03-0792bc8d162b" providerId="ADAL" clId="{697B2416-339B-4F5E-BFCB-E1BC4AD2960E}" dt="2022-11-23T09:33:15.887" v="6588" actId="1038"/>
          <ac:spMkLst>
            <pc:docMk/>
            <pc:sldMk cId="1396119940" sldId="3063"/>
            <ac:spMk id="10" creationId="{7A5A5B94-E3CC-ADC0-2617-AFCF6B5D6C93}"/>
          </ac:spMkLst>
        </pc:spChg>
        <pc:spChg chg="add mod">
          <ac:chgData name="Lucas Jellema" userId="7e183fbb-84e0-44b3-9b03-0792bc8d162b" providerId="ADAL" clId="{697B2416-339B-4F5E-BFCB-E1BC4AD2960E}" dt="2022-11-23T09:33:15.887" v="6588" actId="1038"/>
          <ac:spMkLst>
            <pc:docMk/>
            <pc:sldMk cId="1396119940" sldId="3063"/>
            <ac:spMk id="11" creationId="{7B243C7C-2285-2A9F-E423-A105B03F2ECD}"/>
          </ac:spMkLst>
        </pc:spChg>
        <pc:spChg chg="add mod">
          <ac:chgData name="Lucas Jellema" userId="7e183fbb-84e0-44b3-9b03-0792bc8d162b" providerId="ADAL" clId="{697B2416-339B-4F5E-BFCB-E1BC4AD2960E}" dt="2022-11-23T09:33:15.887" v="6588" actId="1038"/>
          <ac:spMkLst>
            <pc:docMk/>
            <pc:sldMk cId="1396119940" sldId="3063"/>
            <ac:spMk id="12" creationId="{BFAFD1B5-BB14-D96C-3C07-0FCE60A03A00}"/>
          </ac:spMkLst>
        </pc:spChg>
        <pc:spChg chg="add mod">
          <ac:chgData name="Lucas Jellema" userId="7e183fbb-84e0-44b3-9b03-0792bc8d162b" providerId="ADAL" clId="{697B2416-339B-4F5E-BFCB-E1BC4AD2960E}" dt="2022-11-23T09:33:15.887" v="6588" actId="1038"/>
          <ac:spMkLst>
            <pc:docMk/>
            <pc:sldMk cId="1396119940" sldId="3063"/>
            <ac:spMk id="13" creationId="{05961F7A-5CB3-AF95-B795-0338D506AB27}"/>
          </ac:spMkLst>
        </pc:spChg>
        <pc:spChg chg="add mod">
          <ac:chgData name="Lucas Jellema" userId="7e183fbb-84e0-44b3-9b03-0792bc8d162b" providerId="ADAL" clId="{697B2416-339B-4F5E-BFCB-E1BC4AD2960E}" dt="2022-11-23T09:33:15.887" v="6588" actId="1038"/>
          <ac:spMkLst>
            <pc:docMk/>
            <pc:sldMk cId="1396119940" sldId="3063"/>
            <ac:spMk id="14" creationId="{AE6A39DC-AD65-15DC-B1F2-87738762A45F}"/>
          </ac:spMkLst>
        </pc:spChg>
        <pc:spChg chg="add del mod">
          <ac:chgData name="Lucas Jellema" userId="7e183fbb-84e0-44b3-9b03-0792bc8d162b" providerId="ADAL" clId="{697B2416-339B-4F5E-BFCB-E1BC4AD2960E}" dt="2022-11-23T09:32:32.471" v="6545" actId="478"/>
          <ac:spMkLst>
            <pc:docMk/>
            <pc:sldMk cId="1396119940" sldId="3063"/>
            <ac:spMk id="16" creationId="{E0F10FE4-A927-E05A-F54E-E3F7FE3707D8}"/>
          </ac:spMkLst>
        </pc:spChg>
        <pc:spChg chg="add mod">
          <ac:chgData name="Lucas Jellema" userId="7e183fbb-84e0-44b3-9b03-0792bc8d162b" providerId="ADAL" clId="{697B2416-339B-4F5E-BFCB-E1BC4AD2960E}" dt="2022-11-25T08:18:08.011" v="21793" actId="1076"/>
          <ac:spMkLst>
            <pc:docMk/>
            <pc:sldMk cId="1396119940" sldId="3063"/>
            <ac:spMk id="17" creationId="{86781CA3-078E-4CAC-DF07-A840181E3E08}"/>
          </ac:spMkLst>
        </pc:spChg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1383087154" sldId="3064"/>
        </pc:sldMkLst>
      </pc:sldChg>
      <pc:sldChg chg="modSp new del mod ord">
        <pc:chgData name="Lucas Jellema" userId="7e183fbb-84e0-44b3-9b03-0792bc8d162b" providerId="ADAL" clId="{697B2416-339B-4F5E-BFCB-E1BC4AD2960E}" dt="2022-11-24T14:39:38.355" v="20422" actId="47"/>
        <pc:sldMkLst>
          <pc:docMk/>
          <pc:sldMk cId="2898925125" sldId="3064"/>
        </pc:sldMkLst>
        <pc:spChg chg="mod">
          <ac:chgData name="Lucas Jellema" userId="7e183fbb-84e0-44b3-9b03-0792bc8d162b" providerId="ADAL" clId="{697B2416-339B-4F5E-BFCB-E1BC4AD2960E}" dt="2022-11-16T09:49:26.006" v="1351" actId="20577"/>
          <ac:spMkLst>
            <pc:docMk/>
            <pc:sldMk cId="2898925125" sldId="3064"/>
            <ac:spMk id="2" creationId="{C8EC145D-D465-C432-752C-B36F23B9FA41}"/>
          </ac:spMkLst>
        </pc:spChg>
        <pc:spChg chg="mod">
          <ac:chgData name="Lucas Jellema" userId="7e183fbb-84e0-44b3-9b03-0792bc8d162b" providerId="ADAL" clId="{697B2416-339B-4F5E-BFCB-E1BC4AD2960E}" dt="2022-11-18T10:40:06.373" v="1597" actId="5793"/>
          <ac:spMkLst>
            <pc:docMk/>
            <pc:sldMk cId="2898925125" sldId="3064"/>
            <ac:spMk id="3" creationId="{3004C4D6-0C4C-B5AC-9B77-5A460BEE9331}"/>
          </ac:spMkLst>
        </pc:spChg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523729959" sldId="3065"/>
        </pc:sldMkLst>
      </pc:sldChg>
      <pc:sldChg chg="addSp delSp modSp new mod modAnim">
        <pc:chgData name="Lucas Jellema" userId="7e183fbb-84e0-44b3-9b03-0792bc8d162b" providerId="ADAL" clId="{697B2416-339B-4F5E-BFCB-E1BC4AD2960E}" dt="2022-11-23T11:57:30.722" v="7616" actId="20577"/>
        <pc:sldMkLst>
          <pc:docMk/>
          <pc:sldMk cId="3415862280" sldId="3065"/>
        </pc:sldMkLst>
        <pc:spChg chg="mod">
          <ac:chgData name="Lucas Jellema" userId="7e183fbb-84e0-44b3-9b03-0792bc8d162b" providerId="ADAL" clId="{697B2416-339B-4F5E-BFCB-E1BC4AD2960E}" dt="2022-11-18T10:40:22.716" v="1640" actId="20577"/>
          <ac:spMkLst>
            <pc:docMk/>
            <pc:sldMk cId="3415862280" sldId="3065"/>
            <ac:spMk id="2" creationId="{0492E1FD-4A7D-B5CF-7CC9-4B32F23A943E}"/>
          </ac:spMkLst>
        </pc:spChg>
        <pc:spChg chg="mod">
          <ac:chgData name="Lucas Jellema" userId="7e183fbb-84e0-44b3-9b03-0792bc8d162b" providerId="ADAL" clId="{697B2416-339B-4F5E-BFCB-E1BC4AD2960E}" dt="2022-11-23T11:57:30.722" v="7616" actId="20577"/>
          <ac:spMkLst>
            <pc:docMk/>
            <pc:sldMk cId="3415862280" sldId="3065"/>
            <ac:spMk id="3" creationId="{5BD0AD37-0226-E142-8FB6-E34BE127694B}"/>
          </ac:spMkLst>
        </pc:spChg>
        <pc:spChg chg="add del">
          <ac:chgData name="Lucas Jellema" userId="7e183fbb-84e0-44b3-9b03-0792bc8d162b" providerId="ADAL" clId="{697B2416-339B-4F5E-BFCB-E1BC4AD2960E}" dt="2022-11-23T11:47:02.998" v="7234" actId="22"/>
          <ac:spMkLst>
            <pc:docMk/>
            <pc:sldMk cId="3415862280" sldId="3065"/>
            <ac:spMk id="7" creationId="{D97B5F8C-F8E3-EC58-526E-AF03066B4FA7}"/>
          </ac:spMkLst>
        </pc:spChg>
        <pc:spChg chg="add mod">
          <ac:chgData name="Lucas Jellema" userId="7e183fbb-84e0-44b3-9b03-0792bc8d162b" providerId="ADAL" clId="{697B2416-339B-4F5E-BFCB-E1BC4AD2960E}" dt="2022-11-23T11:50:30.647" v="7524" actId="14100"/>
          <ac:spMkLst>
            <pc:docMk/>
            <pc:sldMk cId="3415862280" sldId="3065"/>
            <ac:spMk id="8" creationId="{A0EF1BF6-0E21-7934-C984-E136EAF0429A}"/>
          </ac:spMkLst>
        </pc:spChg>
        <pc:spChg chg="add mod">
          <ac:chgData name="Lucas Jellema" userId="7e183fbb-84e0-44b3-9b03-0792bc8d162b" providerId="ADAL" clId="{697B2416-339B-4F5E-BFCB-E1BC4AD2960E}" dt="2022-11-23T11:52:19.929" v="7542" actId="20577"/>
          <ac:spMkLst>
            <pc:docMk/>
            <pc:sldMk cId="3415862280" sldId="3065"/>
            <ac:spMk id="9" creationId="{8312583D-90CB-7E89-7DAA-F23593F247F7}"/>
          </ac:spMkLst>
        </pc:spChg>
        <pc:picChg chg="add mod">
          <ac:chgData name="Lucas Jellema" userId="7e183fbb-84e0-44b3-9b03-0792bc8d162b" providerId="ADAL" clId="{697B2416-339B-4F5E-BFCB-E1BC4AD2960E}" dt="2022-11-23T11:52:22.674" v="7548" actId="1038"/>
          <ac:picMkLst>
            <pc:docMk/>
            <pc:sldMk cId="3415862280" sldId="3065"/>
            <ac:picMk id="11" creationId="{32928EE6-0829-80AD-3448-9B3EFAB76DE3}"/>
          </ac:picMkLst>
        </pc:picChg>
        <pc:picChg chg="add mod">
          <ac:chgData name="Lucas Jellema" userId="7e183fbb-84e0-44b3-9b03-0792bc8d162b" providerId="ADAL" clId="{697B2416-339B-4F5E-BFCB-E1BC4AD2960E}" dt="2022-11-23T11:47:16.133" v="7238" actId="1076"/>
          <ac:picMkLst>
            <pc:docMk/>
            <pc:sldMk cId="3415862280" sldId="3065"/>
            <ac:picMk id="5122" creationId="{125D94EF-A009-D2E3-9865-886A0F918B09}"/>
          </ac:picMkLst>
        </pc:picChg>
        <pc:picChg chg="add mod">
          <ac:chgData name="Lucas Jellema" userId="7e183fbb-84e0-44b3-9b03-0792bc8d162b" providerId="ADAL" clId="{697B2416-339B-4F5E-BFCB-E1BC4AD2960E}" dt="2022-11-23T11:50:23.276" v="7523" actId="1076"/>
          <ac:picMkLst>
            <pc:docMk/>
            <pc:sldMk cId="3415862280" sldId="3065"/>
            <ac:picMk id="5124" creationId="{26BD5453-F7E6-4F33-43F9-47DE0F3E2CF9}"/>
          </ac:picMkLst>
        </pc:picChg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2613829493" sldId="3066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3638941724" sldId="3067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693325514" sldId="3068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3522053556" sldId="3069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814027772" sldId="3070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1518765695" sldId="3071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2801308385" sldId="3072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1717888233" sldId="3073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3889084282" sldId="3074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3819536996" sldId="3075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2691886270" sldId="3076"/>
        </pc:sldMkLst>
      </pc:sldChg>
      <pc:sldChg chg="del">
        <pc:chgData name="Lucas Jellema" userId="7e183fbb-84e0-44b3-9b03-0792bc8d162b" providerId="ADAL" clId="{697B2416-339B-4F5E-BFCB-E1BC4AD2960E}" dt="2022-11-16T07:09:07.674" v="34" actId="47"/>
        <pc:sldMkLst>
          <pc:docMk/>
          <pc:sldMk cId="4207478169" sldId="3077"/>
        </pc:sldMkLst>
      </pc:sldChg>
      <pc:sldChg chg="add del setBg">
        <pc:chgData name="Lucas Jellema" userId="7e183fbb-84e0-44b3-9b03-0792bc8d162b" providerId="ADAL" clId="{697B2416-339B-4F5E-BFCB-E1BC4AD2960E}" dt="2022-11-23T19:31:40.530" v="11991" actId="2696"/>
        <pc:sldMkLst>
          <pc:docMk/>
          <pc:sldMk cId="2364356504" sldId="3111"/>
        </pc:sldMkLst>
      </pc:sldChg>
      <pc:sldChg chg="add modTransition">
        <pc:chgData name="Lucas Jellema" userId="7e183fbb-84e0-44b3-9b03-0792bc8d162b" providerId="ADAL" clId="{697B2416-339B-4F5E-BFCB-E1BC4AD2960E}" dt="2022-11-23T19:32:14.812" v="11997"/>
        <pc:sldMkLst>
          <pc:docMk/>
          <pc:sldMk cId="3749415665" sldId="3111"/>
        </pc:sldMkLst>
      </pc:sldChg>
      <pc:sldChg chg="add del setBg">
        <pc:chgData name="Lucas Jellema" userId="7e183fbb-84e0-44b3-9b03-0792bc8d162b" providerId="ADAL" clId="{697B2416-339B-4F5E-BFCB-E1BC4AD2960E}" dt="2022-11-23T19:31:51.423" v="11994"/>
        <pc:sldMkLst>
          <pc:docMk/>
          <pc:sldMk cId="3946408561" sldId="3111"/>
        </pc:sldMkLst>
      </pc:sldChg>
      <pc:sldChg chg="add del setBg">
        <pc:chgData name="Lucas Jellema" userId="7e183fbb-84e0-44b3-9b03-0792bc8d162b" providerId="ADAL" clId="{697B2416-339B-4F5E-BFCB-E1BC4AD2960E}" dt="2022-11-23T19:31:51.423" v="11994"/>
        <pc:sldMkLst>
          <pc:docMk/>
          <pc:sldMk cId="2672531678" sldId="3112"/>
        </pc:sldMkLst>
      </pc:sldChg>
      <pc:sldChg chg="add">
        <pc:chgData name="Lucas Jellema" userId="7e183fbb-84e0-44b3-9b03-0792bc8d162b" providerId="ADAL" clId="{697B2416-339B-4F5E-BFCB-E1BC4AD2960E}" dt="2022-11-23T19:31:51.471" v="11995"/>
        <pc:sldMkLst>
          <pc:docMk/>
          <pc:sldMk cId="3621909148" sldId="3112"/>
        </pc:sldMkLst>
      </pc:sldChg>
      <pc:sldChg chg="add del setBg">
        <pc:chgData name="Lucas Jellema" userId="7e183fbb-84e0-44b3-9b03-0792bc8d162b" providerId="ADAL" clId="{697B2416-339B-4F5E-BFCB-E1BC4AD2960E}" dt="2022-11-23T19:31:40.530" v="11991" actId="2696"/>
        <pc:sldMkLst>
          <pc:docMk/>
          <pc:sldMk cId="3863716134" sldId="3112"/>
        </pc:sldMkLst>
      </pc:sldChg>
      <pc:sldChg chg="add">
        <pc:chgData name="Lucas Jellema" userId="7e183fbb-84e0-44b3-9b03-0792bc8d162b" providerId="ADAL" clId="{697B2416-339B-4F5E-BFCB-E1BC4AD2960E}" dt="2022-11-23T19:31:51.471" v="11995"/>
        <pc:sldMkLst>
          <pc:docMk/>
          <pc:sldMk cId="1788903104" sldId="3114"/>
        </pc:sldMkLst>
      </pc:sldChg>
      <pc:sldChg chg="add del setBg">
        <pc:chgData name="Lucas Jellema" userId="7e183fbb-84e0-44b3-9b03-0792bc8d162b" providerId="ADAL" clId="{697B2416-339B-4F5E-BFCB-E1BC4AD2960E}" dt="2022-11-23T19:31:51.423" v="11994"/>
        <pc:sldMkLst>
          <pc:docMk/>
          <pc:sldMk cId="2304204639" sldId="3114"/>
        </pc:sldMkLst>
      </pc:sldChg>
      <pc:sldChg chg="add del setBg">
        <pc:chgData name="Lucas Jellema" userId="7e183fbb-84e0-44b3-9b03-0792bc8d162b" providerId="ADAL" clId="{697B2416-339B-4F5E-BFCB-E1BC4AD2960E}" dt="2022-11-23T19:31:40.530" v="11991" actId="2696"/>
        <pc:sldMkLst>
          <pc:docMk/>
          <pc:sldMk cId="3164079781" sldId="3114"/>
        </pc:sldMkLst>
      </pc:sldChg>
      <pc:sldChg chg="add">
        <pc:chgData name="Lucas Jellema" userId="7e183fbb-84e0-44b3-9b03-0792bc8d162b" providerId="ADAL" clId="{697B2416-339B-4F5E-BFCB-E1BC4AD2960E}" dt="2022-11-23T19:31:51.471" v="11995"/>
        <pc:sldMkLst>
          <pc:docMk/>
          <pc:sldMk cId="228808173" sldId="3115"/>
        </pc:sldMkLst>
      </pc:sldChg>
      <pc:sldChg chg="add del">
        <pc:chgData name="Lucas Jellema" userId="7e183fbb-84e0-44b3-9b03-0792bc8d162b" providerId="ADAL" clId="{697B2416-339B-4F5E-BFCB-E1BC4AD2960E}" dt="2022-11-23T19:31:40.530" v="11991" actId="2696"/>
        <pc:sldMkLst>
          <pc:docMk/>
          <pc:sldMk cId="1238349842" sldId="3115"/>
        </pc:sldMkLst>
      </pc:sldChg>
      <pc:sldChg chg="add del">
        <pc:chgData name="Lucas Jellema" userId="7e183fbb-84e0-44b3-9b03-0792bc8d162b" providerId="ADAL" clId="{697B2416-339B-4F5E-BFCB-E1BC4AD2960E}" dt="2022-11-23T19:31:51.423" v="11994"/>
        <pc:sldMkLst>
          <pc:docMk/>
          <pc:sldMk cId="2615898605" sldId="3115"/>
        </pc:sldMkLst>
      </pc:sldChg>
      <pc:sldChg chg="addSp delSp add del setBg delDesignElem">
        <pc:chgData name="Lucas Jellema" userId="7e183fbb-84e0-44b3-9b03-0792bc8d162b" providerId="ADAL" clId="{697B2416-339B-4F5E-BFCB-E1BC4AD2960E}" dt="2022-11-23T19:31:51.423" v="11994"/>
        <pc:sldMkLst>
          <pc:docMk/>
          <pc:sldMk cId="328396705" sldId="3116"/>
        </pc:sldMkLst>
        <pc:spChg chg="add del">
          <ac:chgData name="Lucas Jellema" userId="7e183fbb-84e0-44b3-9b03-0792bc8d162b" providerId="ADAL" clId="{697B2416-339B-4F5E-BFCB-E1BC4AD2960E}" dt="2022-11-23T19:31:51.423" v="11994"/>
          <ac:spMkLst>
            <pc:docMk/>
            <pc:sldMk cId="328396705" sldId="3116"/>
            <ac:spMk id="22" creationId="{F6E384F5-137A-40B1-97F0-694CC6ECD59C}"/>
          </ac:spMkLst>
        </pc:spChg>
        <pc:spChg chg="add del">
          <ac:chgData name="Lucas Jellema" userId="7e183fbb-84e0-44b3-9b03-0792bc8d162b" providerId="ADAL" clId="{697B2416-339B-4F5E-BFCB-E1BC4AD2960E}" dt="2022-11-23T19:31:51.423" v="11994"/>
          <ac:spMkLst>
            <pc:docMk/>
            <pc:sldMk cId="328396705" sldId="3116"/>
            <ac:spMk id="24" creationId="{9DBC4630-03DA-474F-BBCB-BA3AE6B317A4}"/>
          </ac:spMkLst>
        </pc:spChg>
        <pc:spChg chg="add del">
          <ac:chgData name="Lucas Jellema" userId="7e183fbb-84e0-44b3-9b03-0792bc8d162b" providerId="ADAL" clId="{697B2416-339B-4F5E-BFCB-E1BC4AD2960E}" dt="2022-11-23T19:31:51.423" v="11994"/>
          <ac:spMkLst>
            <pc:docMk/>
            <pc:sldMk cId="328396705" sldId="3116"/>
            <ac:spMk id="26" creationId="{78418A25-6EAC-4140-BFE6-284E1925B5EE}"/>
          </ac:spMkLst>
        </pc:spChg>
        <pc:spChg chg="add del">
          <ac:chgData name="Lucas Jellema" userId="7e183fbb-84e0-44b3-9b03-0792bc8d162b" providerId="ADAL" clId="{697B2416-339B-4F5E-BFCB-E1BC4AD2960E}" dt="2022-11-23T19:31:51.423" v="11994"/>
          <ac:spMkLst>
            <pc:docMk/>
            <pc:sldMk cId="328396705" sldId="3116"/>
            <ac:spMk id="28" creationId="{6B9D64DB-4D5C-4A91-B45F-F301E3174F9F}"/>
          </ac:spMkLst>
        </pc:spChg>
        <pc:spChg chg="add del">
          <ac:chgData name="Lucas Jellema" userId="7e183fbb-84e0-44b3-9b03-0792bc8d162b" providerId="ADAL" clId="{697B2416-339B-4F5E-BFCB-E1BC4AD2960E}" dt="2022-11-23T19:31:51.423" v="11994"/>
          <ac:spMkLst>
            <pc:docMk/>
            <pc:sldMk cId="328396705" sldId="3116"/>
            <ac:spMk id="30" creationId="{CB14CE1B-4BC5-4EF2-BE3D-05E4F580B3DB}"/>
          </ac:spMkLst>
        </pc:spChg>
      </pc:sldChg>
      <pc:sldChg chg="add">
        <pc:chgData name="Lucas Jellema" userId="7e183fbb-84e0-44b3-9b03-0792bc8d162b" providerId="ADAL" clId="{697B2416-339B-4F5E-BFCB-E1BC4AD2960E}" dt="2022-11-23T19:31:51.471" v="11995"/>
        <pc:sldMkLst>
          <pc:docMk/>
          <pc:sldMk cId="2317440603" sldId="3116"/>
        </pc:sldMkLst>
      </pc:sldChg>
      <pc:sldChg chg="addSp delSp add del setBg delDesignElem">
        <pc:chgData name="Lucas Jellema" userId="7e183fbb-84e0-44b3-9b03-0792bc8d162b" providerId="ADAL" clId="{697B2416-339B-4F5E-BFCB-E1BC4AD2960E}" dt="2022-11-23T19:31:40.530" v="11991" actId="2696"/>
        <pc:sldMkLst>
          <pc:docMk/>
          <pc:sldMk cId="3777043452" sldId="3116"/>
        </pc:sldMkLst>
        <pc:spChg chg="add del">
          <ac:chgData name="Lucas Jellema" userId="7e183fbb-84e0-44b3-9b03-0792bc8d162b" providerId="ADAL" clId="{697B2416-339B-4F5E-BFCB-E1BC4AD2960E}" dt="2022-11-18T10:43:15.362" v="1916"/>
          <ac:spMkLst>
            <pc:docMk/>
            <pc:sldMk cId="3777043452" sldId="3116"/>
            <ac:spMk id="22" creationId="{F6E384F5-137A-40B1-97F0-694CC6ECD59C}"/>
          </ac:spMkLst>
        </pc:spChg>
        <pc:spChg chg="add del">
          <ac:chgData name="Lucas Jellema" userId="7e183fbb-84e0-44b3-9b03-0792bc8d162b" providerId="ADAL" clId="{697B2416-339B-4F5E-BFCB-E1BC4AD2960E}" dt="2022-11-18T10:43:15.362" v="1916"/>
          <ac:spMkLst>
            <pc:docMk/>
            <pc:sldMk cId="3777043452" sldId="3116"/>
            <ac:spMk id="24" creationId="{9DBC4630-03DA-474F-BBCB-BA3AE6B317A4}"/>
          </ac:spMkLst>
        </pc:spChg>
        <pc:spChg chg="add del">
          <ac:chgData name="Lucas Jellema" userId="7e183fbb-84e0-44b3-9b03-0792bc8d162b" providerId="ADAL" clId="{697B2416-339B-4F5E-BFCB-E1BC4AD2960E}" dt="2022-11-18T10:43:15.362" v="1916"/>
          <ac:spMkLst>
            <pc:docMk/>
            <pc:sldMk cId="3777043452" sldId="3116"/>
            <ac:spMk id="26" creationId="{78418A25-6EAC-4140-BFE6-284E1925B5EE}"/>
          </ac:spMkLst>
        </pc:spChg>
        <pc:spChg chg="add del">
          <ac:chgData name="Lucas Jellema" userId="7e183fbb-84e0-44b3-9b03-0792bc8d162b" providerId="ADAL" clId="{697B2416-339B-4F5E-BFCB-E1BC4AD2960E}" dt="2022-11-18T10:43:15.362" v="1916"/>
          <ac:spMkLst>
            <pc:docMk/>
            <pc:sldMk cId="3777043452" sldId="3116"/>
            <ac:spMk id="28" creationId="{6B9D64DB-4D5C-4A91-B45F-F301E3174F9F}"/>
          </ac:spMkLst>
        </pc:spChg>
        <pc:spChg chg="add del">
          <ac:chgData name="Lucas Jellema" userId="7e183fbb-84e0-44b3-9b03-0792bc8d162b" providerId="ADAL" clId="{697B2416-339B-4F5E-BFCB-E1BC4AD2960E}" dt="2022-11-18T10:43:15.362" v="1916"/>
          <ac:spMkLst>
            <pc:docMk/>
            <pc:sldMk cId="3777043452" sldId="3116"/>
            <ac:spMk id="30" creationId="{CB14CE1B-4BC5-4EF2-BE3D-05E4F580B3DB}"/>
          </ac:spMkLst>
        </pc:spChg>
      </pc:sldChg>
      <pc:sldChg chg="addSp delSp modSp new mod ord modAnim modNotesTx">
        <pc:chgData name="Lucas Jellema" userId="7e183fbb-84e0-44b3-9b03-0792bc8d162b" providerId="ADAL" clId="{697B2416-339B-4F5E-BFCB-E1BC4AD2960E}" dt="2022-11-23T09:56:14.590" v="7205"/>
        <pc:sldMkLst>
          <pc:docMk/>
          <pc:sldMk cId="3278874487" sldId="3117"/>
        </pc:sldMkLst>
        <pc:spChg chg="mod">
          <ac:chgData name="Lucas Jellema" userId="7e183fbb-84e0-44b3-9b03-0792bc8d162b" providerId="ADAL" clId="{697B2416-339B-4F5E-BFCB-E1BC4AD2960E}" dt="2022-11-20T05:07:19.341" v="2085" actId="20577"/>
          <ac:spMkLst>
            <pc:docMk/>
            <pc:sldMk cId="3278874487" sldId="3117"/>
            <ac:spMk id="2" creationId="{5C49943E-9F19-EC95-3CE6-D967A826F2FC}"/>
          </ac:spMkLst>
        </pc:spChg>
        <pc:spChg chg="mod">
          <ac:chgData name="Lucas Jellema" userId="7e183fbb-84e0-44b3-9b03-0792bc8d162b" providerId="ADAL" clId="{697B2416-339B-4F5E-BFCB-E1BC4AD2960E}" dt="2022-11-23T09:55:34.238" v="7200" actId="14100"/>
          <ac:spMkLst>
            <pc:docMk/>
            <pc:sldMk cId="3278874487" sldId="3117"/>
            <ac:spMk id="3" creationId="{74496BE9-9E94-AB46-5AF4-CE7F78F2C9D8}"/>
          </ac:spMkLst>
        </pc:spChg>
        <pc:spChg chg="add mod">
          <ac:chgData name="Lucas Jellema" userId="7e183fbb-84e0-44b3-9b03-0792bc8d162b" providerId="ADAL" clId="{697B2416-339B-4F5E-BFCB-E1BC4AD2960E}" dt="2022-11-23T09:53:14.002" v="7127" actId="1036"/>
          <ac:spMkLst>
            <pc:docMk/>
            <pc:sldMk cId="3278874487" sldId="3117"/>
            <ac:spMk id="6" creationId="{E2DA06C2-2C2E-5283-6898-1D086E749FA6}"/>
          </ac:spMkLst>
        </pc:spChg>
        <pc:spChg chg="add mod">
          <ac:chgData name="Lucas Jellema" userId="7e183fbb-84e0-44b3-9b03-0792bc8d162b" providerId="ADAL" clId="{697B2416-339B-4F5E-BFCB-E1BC4AD2960E}" dt="2022-11-23T09:53:14.002" v="7127" actId="1036"/>
          <ac:spMkLst>
            <pc:docMk/>
            <pc:sldMk cId="3278874487" sldId="3117"/>
            <ac:spMk id="7" creationId="{30A088B3-46F8-B7C1-7579-E985896C7C99}"/>
          </ac:spMkLst>
        </pc:spChg>
        <pc:spChg chg="add mod">
          <ac:chgData name="Lucas Jellema" userId="7e183fbb-84e0-44b3-9b03-0792bc8d162b" providerId="ADAL" clId="{697B2416-339B-4F5E-BFCB-E1BC4AD2960E}" dt="2022-11-23T09:53:14.002" v="7127" actId="1036"/>
          <ac:spMkLst>
            <pc:docMk/>
            <pc:sldMk cId="3278874487" sldId="3117"/>
            <ac:spMk id="8" creationId="{AC110F6D-DFFA-63B7-1A05-CB64169D9BED}"/>
          </ac:spMkLst>
        </pc:spChg>
        <pc:spChg chg="add mod">
          <ac:chgData name="Lucas Jellema" userId="7e183fbb-84e0-44b3-9b03-0792bc8d162b" providerId="ADAL" clId="{697B2416-339B-4F5E-BFCB-E1BC4AD2960E}" dt="2022-11-23T09:53:14.002" v="7127" actId="1036"/>
          <ac:spMkLst>
            <pc:docMk/>
            <pc:sldMk cId="3278874487" sldId="3117"/>
            <ac:spMk id="9" creationId="{C40F97D2-0EBF-D641-7F08-B0118C4ACD00}"/>
          </ac:spMkLst>
        </pc:spChg>
        <pc:spChg chg="add mod">
          <ac:chgData name="Lucas Jellema" userId="7e183fbb-84e0-44b3-9b03-0792bc8d162b" providerId="ADAL" clId="{697B2416-339B-4F5E-BFCB-E1BC4AD2960E}" dt="2022-11-23T09:53:14.002" v="7127" actId="1036"/>
          <ac:spMkLst>
            <pc:docMk/>
            <pc:sldMk cId="3278874487" sldId="3117"/>
            <ac:spMk id="12" creationId="{64FDFD7C-060C-6BCF-BB01-15CF0C42A675}"/>
          </ac:spMkLst>
        </pc:spChg>
        <pc:picChg chg="add del">
          <ac:chgData name="Lucas Jellema" userId="7e183fbb-84e0-44b3-9b03-0792bc8d162b" providerId="ADAL" clId="{697B2416-339B-4F5E-BFCB-E1BC4AD2960E}" dt="2022-11-20T05:12:05.935" v="2693" actId="22"/>
          <ac:picMkLst>
            <pc:docMk/>
            <pc:sldMk cId="3278874487" sldId="3117"/>
            <ac:picMk id="7" creationId="{22BE72C2-D7AD-6512-A7DB-564F79077060}"/>
          </ac:picMkLst>
        </pc:picChg>
        <pc:picChg chg="add mod">
          <ac:chgData name="Lucas Jellema" userId="7e183fbb-84e0-44b3-9b03-0792bc8d162b" providerId="ADAL" clId="{697B2416-339B-4F5E-BFCB-E1BC4AD2960E}" dt="2022-11-23T09:53:14.002" v="7127" actId="1036"/>
          <ac:picMkLst>
            <pc:docMk/>
            <pc:sldMk cId="3278874487" sldId="3117"/>
            <ac:picMk id="11" creationId="{5656952D-38CB-9F3F-20BC-A57D194DA288}"/>
          </ac:picMkLst>
        </pc:picChg>
        <pc:picChg chg="add mod">
          <ac:chgData name="Lucas Jellema" userId="7e183fbb-84e0-44b3-9b03-0792bc8d162b" providerId="ADAL" clId="{697B2416-339B-4F5E-BFCB-E1BC4AD2960E}" dt="2022-11-23T09:53:33.374" v="7133" actId="1076"/>
          <ac:picMkLst>
            <pc:docMk/>
            <pc:sldMk cId="3278874487" sldId="3117"/>
            <ac:picMk id="13" creationId="{7DE6B9AA-8C7D-4A02-4099-CB88FB310D73}"/>
          </ac:picMkLst>
        </pc:picChg>
        <pc:picChg chg="add mod">
          <ac:chgData name="Lucas Jellema" userId="7e183fbb-84e0-44b3-9b03-0792bc8d162b" providerId="ADAL" clId="{697B2416-339B-4F5E-BFCB-E1BC4AD2960E}" dt="2022-11-23T09:53:14.002" v="7127" actId="1036"/>
          <ac:picMkLst>
            <pc:docMk/>
            <pc:sldMk cId="3278874487" sldId="3117"/>
            <ac:picMk id="4098" creationId="{4B1C5E15-B5EF-622E-89BE-BD621B9D5FF3}"/>
          </ac:picMkLst>
        </pc:picChg>
        <pc:picChg chg="add mod">
          <ac:chgData name="Lucas Jellema" userId="7e183fbb-84e0-44b3-9b03-0792bc8d162b" providerId="ADAL" clId="{697B2416-339B-4F5E-BFCB-E1BC4AD2960E}" dt="2022-11-23T09:53:14.002" v="7127" actId="1036"/>
          <ac:picMkLst>
            <pc:docMk/>
            <pc:sldMk cId="3278874487" sldId="3117"/>
            <ac:picMk id="4100" creationId="{26A6D6F3-C062-24DC-0530-6866D79917E7}"/>
          </ac:picMkLst>
        </pc:picChg>
      </pc:sldChg>
      <pc:sldChg chg="addSp delSp modSp add mod ord modClrScheme delAnim modAnim chgLayout">
        <pc:chgData name="Lucas Jellema" userId="7e183fbb-84e0-44b3-9b03-0792bc8d162b" providerId="ADAL" clId="{697B2416-339B-4F5E-BFCB-E1BC4AD2960E}" dt="2022-11-24T14:38:19.835" v="20366"/>
        <pc:sldMkLst>
          <pc:docMk/>
          <pc:sldMk cId="2726090989" sldId="3132"/>
        </pc:sldMkLst>
        <pc:spChg chg="mod ord">
          <ac:chgData name="Lucas Jellema" userId="7e183fbb-84e0-44b3-9b03-0792bc8d162b" providerId="ADAL" clId="{697B2416-339B-4F5E-BFCB-E1BC4AD2960E}" dt="2022-11-24T14:36:31.919" v="20290" actId="20577"/>
          <ac:spMkLst>
            <pc:docMk/>
            <pc:sldMk cId="2726090989" sldId="3132"/>
            <ac:spMk id="2" creationId="{FF55FE7C-8ECD-4734-BEBD-6CC38CF53B64}"/>
          </ac:spMkLst>
        </pc:spChg>
        <pc:spChg chg="mod ord">
          <ac:chgData name="Lucas Jellema" userId="7e183fbb-84e0-44b3-9b03-0792bc8d162b" providerId="ADAL" clId="{697B2416-339B-4F5E-BFCB-E1BC4AD2960E}" dt="2022-11-23T19:37:42.878" v="12142" actId="700"/>
          <ac:spMkLst>
            <pc:docMk/>
            <pc:sldMk cId="2726090989" sldId="3132"/>
            <ac:spMk id="3" creationId="{B4A5E362-3891-4E43-B8C9-93367C89E292}"/>
          </ac:spMkLst>
        </pc:spChg>
        <pc:spChg chg="mod ord">
          <ac:chgData name="Lucas Jellema" userId="7e183fbb-84e0-44b3-9b03-0792bc8d162b" providerId="ADAL" clId="{697B2416-339B-4F5E-BFCB-E1BC4AD2960E}" dt="2022-11-23T19:37:42.878" v="12142" actId="700"/>
          <ac:spMkLst>
            <pc:docMk/>
            <pc:sldMk cId="2726090989" sldId="3132"/>
            <ac:spMk id="4" creationId="{48150A83-C5AF-4187-B64C-B4D2D9A9321C}"/>
          </ac:spMkLst>
        </pc:spChg>
        <pc:spChg chg="del">
          <ac:chgData name="Lucas Jellema" userId="7e183fbb-84e0-44b3-9b03-0792bc8d162b" providerId="ADAL" clId="{697B2416-339B-4F5E-BFCB-E1BC4AD2960E}" dt="2022-11-23T19:37:47.341" v="12144" actId="478"/>
          <ac:spMkLst>
            <pc:docMk/>
            <pc:sldMk cId="2726090989" sldId="3132"/>
            <ac:spMk id="6" creationId="{BE7A7A9A-A21B-432D-A044-2726FF67D68E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7" creationId="{D8DD899F-5207-4F19-AA67-E2CBE356CFA1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11" creationId="{F93B89B0-75EF-4EFE-8AAE-D82A7271A831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12" creationId="{8402FE3E-2D38-4097-8F14-DFAB7E27CBE3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13" creationId="{90D4C94C-C806-417B-BAC4-B74C3C00D13A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14" creationId="{27A6B610-81E4-4E31-A8EE-421FE2983AF9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15" creationId="{3FB45671-6126-4E32-9707-D0FE42A23885}"/>
          </ac:spMkLst>
        </pc:spChg>
        <pc:spChg chg="add mod">
          <ac:chgData name="Lucas Jellema" userId="7e183fbb-84e0-44b3-9b03-0792bc8d162b" providerId="ADAL" clId="{697B2416-339B-4F5E-BFCB-E1BC4AD2960E}" dt="2022-11-24T10:57:02.738" v="14671" actId="1076"/>
          <ac:spMkLst>
            <pc:docMk/>
            <pc:sldMk cId="2726090989" sldId="3132"/>
            <ac:spMk id="18" creationId="{92684BA9-1295-E7AE-8AF0-53081E83C9B2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21" creationId="{14ACA189-28C5-43E3-8E09-26F7E27FB99F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22" creationId="{F4AFFF0A-A89A-431B-9F2A-0E80C8E77901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23" creationId="{E4581852-B503-4A55-A756-64EE4996F9AD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26" creationId="{63813A1B-710C-4AF5-A986-04E5786D1B3A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27" creationId="{8359BB54-5195-41E0-849A-4A3463BE2267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28" creationId="{D980ADE9-ABA3-4053-9ADB-2C173EF1B0A2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29" creationId="{565C6452-B4AB-41BF-8242-0D88FE64FB98}"/>
          </ac:spMkLst>
        </pc:spChg>
        <pc:spChg chg="del">
          <ac:chgData name="Lucas Jellema" userId="7e183fbb-84e0-44b3-9b03-0792bc8d162b" providerId="ADAL" clId="{697B2416-339B-4F5E-BFCB-E1BC4AD2960E}" dt="2022-11-24T08:14:44.143" v="13992" actId="478"/>
          <ac:spMkLst>
            <pc:docMk/>
            <pc:sldMk cId="2726090989" sldId="3132"/>
            <ac:spMk id="30" creationId="{115D56BE-24F4-44D1-B64A-E17B2A451CF2}"/>
          </ac:spMkLst>
        </pc:spChg>
        <pc:spChg chg="mod ord">
          <ac:chgData name="Lucas Jellema" userId="7e183fbb-84e0-44b3-9b03-0792bc8d162b" providerId="ADAL" clId="{697B2416-339B-4F5E-BFCB-E1BC4AD2960E}" dt="2022-11-24T14:37:27.043" v="20362" actId="20577"/>
          <ac:spMkLst>
            <pc:docMk/>
            <pc:sldMk cId="2726090989" sldId="3132"/>
            <ac:spMk id="71" creationId="{CA823178-11D3-4769-93A8-44EF50E6F64E}"/>
          </ac:spMkLst>
        </pc:spChg>
        <pc:grpChg chg="add mod">
          <ac:chgData name="Lucas Jellema" userId="7e183fbb-84e0-44b3-9b03-0792bc8d162b" providerId="ADAL" clId="{697B2416-339B-4F5E-BFCB-E1BC4AD2960E}" dt="2022-11-24T08:21:25.913" v="14038" actId="962"/>
          <ac:grpSpMkLst>
            <pc:docMk/>
            <pc:sldMk cId="2726090989" sldId="3132"/>
            <ac:grpSpMk id="16" creationId="{345F9972-6CAE-1935-5A4F-E5467E7C9166}"/>
          </ac:grpSpMkLst>
        </pc:grpChg>
        <pc:graphicFrameChg chg="add mod">
          <ac:chgData name="Lucas Jellema" userId="7e183fbb-84e0-44b3-9b03-0792bc8d162b" providerId="ADAL" clId="{697B2416-339B-4F5E-BFCB-E1BC4AD2960E}" dt="2022-11-24T08:21:13.715" v="14037" actId="164"/>
          <ac:graphicFrameMkLst>
            <pc:docMk/>
            <pc:sldMk cId="2726090989" sldId="3132"/>
            <ac:graphicFrameMk id="5" creationId="{F8911510-B97E-1BFF-4546-17F66B5A0ECD}"/>
          </ac:graphicFrameMkLst>
        </pc:graphicFrameChg>
        <pc:graphicFrameChg chg="add mod">
          <ac:chgData name="Lucas Jellema" userId="7e183fbb-84e0-44b3-9b03-0792bc8d162b" providerId="ADAL" clId="{697B2416-339B-4F5E-BFCB-E1BC4AD2960E}" dt="2022-11-24T08:21:13.715" v="14037" actId="164"/>
          <ac:graphicFrameMkLst>
            <pc:docMk/>
            <pc:sldMk cId="2726090989" sldId="3132"/>
            <ac:graphicFrameMk id="8" creationId="{1D70171D-1609-661C-7430-EE0396864485}"/>
          </ac:graphicFrameMkLst>
        </pc:graphicFrameChg>
        <pc:graphicFrameChg chg="add mod">
          <ac:chgData name="Lucas Jellema" userId="7e183fbb-84e0-44b3-9b03-0792bc8d162b" providerId="ADAL" clId="{697B2416-339B-4F5E-BFCB-E1BC4AD2960E}" dt="2022-11-24T08:21:13.715" v="14037" actId="164"/>
          <ac:graphicFrameMkLst>
            <pc:docMk/>
            <pc:sldMk cId="2726090989" sldId="3132"/>
            <ac:graphicFrameMk id="9" creationId="{C02E6E8D-D5C4-0AF2-F63D-20E9EDC6002E}"/>
          </ac:graphicFrameMkLst>
        </pc:graphicFrameChg>
        <pc:graphicFrameChg chg="add mod">
          <ac:chgData name="Lucas Jellema" userId="7e183fbb-84e0-44b3-9b03-0792bc8d162b" providerId="ADAL" clId="{697B2416-339B-4F5E-BFCB-E1BC4AD2960E}" dt="2022-11-24T08:21:13.715" v="14037" actId="164"/>
          <ac:graphicFrameMkLst>
            <pc:docMk/>
            <pc:sldMk cId="2726090989" sldId="3132"/>
            <ac:graphicFrameMk id="10" creationId="{7E7BFBF1-B747-9146-DD01-E634F84D3737}"/>
          </ac:graphicFrameMkLst>
        </pc:graphicFrameChg>
        <pc:picChg chg="add mod">
          <ac:chgData name="Lucas Jellema" userId="7e183fbb-84e0-44b3-9b03-0792bc8d162b" providerId="ADAL" clId="{697B2416-339B-4F5E-BFCB-E1BC4AD2960E}" dt="2022-11-24T10:56:57.956" v="14670"/>
          <ac:picMkLst>
            <pc:docMk/>
            <pc:sldMk cId="2726090989" sldId="3132"/>
            <ac:picMk id="17" creationId="{EBA2BAE7-1121-A4DE-02D4-BB06EFF2291A}"/>
          </ac:picMkLst>
        </pc:picChg>
        <pc:picChg chg="del">
          <ac:chgData name="Lucas Jellema" userId="7e183fbb-84e0-44b3-9b03-0792bc8d162b" providerId="ADAL" clId="{697B2416-339B-4F5E-BFCB-E1BC4AD2960E}" dt="2022-11-23T19:37:45.326" v="12143" actId="478"/>
          <ac:picMkLst>
            <pc:docMk/>
            <pc:sldMk cId="2726090989" sldId="3132"/>
            <ac:picMk id="1026" creationId="{DDFB41C2-6FEF-4A48-9114-3FEB673CB1A3}"/>
          </ac:picMkLst>
        </pc:picChg>
        <pc:picChg chg="add mod">
          <ac:chgData name="Lucas Jellema" userId="7e183fbb-84e0-44b3-9b03-0792bc8d162b" providerId="ADAL" clId="{697B2416-339B-4F5E-BFCB-E1BC4AD2960E}" dt="2022-11-24T14:34:07.632" v="20109" actId="1076"/>
          <ac:picMkLst>
            <pc:docMk/>
            <pc:sldMk cId="2726090989" sldId="3132"/>
            <ac:picMk id="16386" creationId="{5442E307-1CE4-85AD-C790-D59DFBD862FD}"/>
          </ac:picMkLst>
        </pc:picChg>
      </pc:sldChg>
      <pc:sldChg chg="add del">
        <pc:chgData name="Lucas Jellema" userId="7e183fbb-84e0-44b3-9b03-0792bc8d162b" providerId="ADAL" clId="{697B2416-339B-4F5E-BFCB-E1BC4AD2960E}" dt="2022-11-23T19:43:42.590" v="12492" actId="47"/>
        <pc:sldMkLst>
          <pc:docMk/>
          <pc:sldMk cId="2522965445" sldId="3142"/>
        </pc:sldMkLst>
      </pc:sldChg>
      <pc:sldChg chg="modSp add mod ord modAnim modShow">
        <pc:chgData name="Lucas Jellema" userId="7e183fbb-84e0-44b3-9b03-0792bc8d162b" providerId="ADAL" clId="{697B2416-339B-4F5E-BFCB-E1BC4AD2960E}" dt="2022-11-24T11:27:35.746" v="15452" actId="729"/>
        <pc:sldMkLst>
          <pc:docMk/>
          <pc:sldMk cId="774919209" sldId="3143"/>
        </pc:sldMkLst>
        <pc:spChg chg="mod">
          <ac:chgData name="Lucas Jellema" userId="7e183fbb-84e0-44b3-9b03-0792bc8d162b" providerId="ADAL" clId="{697B2416-339B-4F5E-BFCB-E1BC4AD2960E}" dt="2022-11-23T17:34:47.490" v="9826" actId="20577"/>
          <ac:spMkLst>
            <pc:docMk/>
            <pc:sldMk cId="774919209" sldId="3143"/>
            <ac:spMk id="2" creationId="{968BF606-B0C6-47E1-9427-1A8CA9113DAE}"/>
          </ac:spMkLst>
        </pc:spChg>
        <pc:spChg chg="mod">
          <ac:chgData name="Lucas Jellema" userId="7e183fbb-84e0-44b3-9b03-0792bc8d162b" providerId="ADAL" clId="{697B2416-339B-4F5E-BFCB-E1BC4AD2960E}" dt="2022-11-23T17:34:26.444" v="9825" actId="20577"/>
          <ac:spMkLst>
            <pc:docMk/>
            <pc:sldMk cId="774919209" sldId="3143"/>
            <ac:spMk id="73" creationId="{B55309AB-8662-4FA6-8475-B529A8C2F692}"/>
          </ac:spMkLst>
        </pc:spChg>
      </pc:sldChg>
      <pc:sldChg chg="add del ord">
        <pc:chgData name="Lucas Jellema" userId="7e183fbb-84e0-44b3-9b03-0792bc8d162b" providerId="ADAL" clId="{697B2416-339B-4F5E-BFCB-E1BC4AD2960E}" dt="2022-11-24T08:06:52.935" v="13721" actId="47"/>
        <pc:sldMkLst>
          <pc:docMk/>
          <pc:sldMk cId="3672810518" sldId="3144"/>
        </pc:sldMkLst>
      </pc:sldChg>
      <pc:sldChg chg="addSp modSp new modAnim modNotesTx">
        <pc:chgData name="Lucas Jellema" userId="7e183fbb-84e0-44b3-9b03-0792bc8d162b" providerId="ADAL" clId="{697B2416-339B-4F5E-BFCB-E1BC4AD2960E}" dt="2022-11-25T08:02:02.873" v="20768" actId="20577"/>
        <pc:sldMkLst>
          <pc:docMk/>
          <pc:sldMk cId="4018599221" sldId="3145"/>
        </pc:sldMkLst>
        <pc:picChg chg="add mod">
          <ac:chgData name="Lucas Jellema" userId="7e183fbb-84e0-44b3-9b03-0792bc8d162b" providerId="ADAL" clId="{697B2416-339B-4F5E-BFCB-E1BC4AD2960E}" dt="2022-11-22T16:32:45.447" v="2727" actId="1076"/>
          <ac:picMkLst>
            <pc:docMk/>
            <pc:sldMk cId="4018599221" sldId="3145"/>
            <ac:picMk id="1026" creationId="{95DDF1B8-3223-D678-7DBB-5E8D083FFDE8}"/>
          </ac:picMkLst>
        </pc:picChg>
        <pc:picChg chg="add mod">
          <ac:chgData name="Lucas Jellema" userId="7e183fbb-84e0-44b3-9b03-0792bc8d162b" providerId="ADAL" clId="{697B2416-339B-4F5E-BFCB-E1BC4AD2960E}" dt="2022-11-22T16:32:39.145" v="2725" actId="1076"/>
          <ac:picMkLst>
            <pc:docMk/>
            <pc:sldMk cId="4018599221" sldId="3145"/>
            <ac:picMk id="1028" creationId="{95D959BE-4454-BCE3-0E6D-76D4909712B5}"/>
          </ac:picMkLst>
        </pc:picChg>
      </pc:sldChg>
      <pc:sldChg chg="addSp delSp modSp new mod modAnim">
        <pc:chgData name="Lucas Jellema" userId="7e183fbb-84e0-44b3-9b03-0792bc8d162b" providerId="ADAL" clId="{697B2416-339B-4F5E-BFCB-E1BC4AD2960E}" dt="2022-11-24T07:53:33.880" v="13407"/>
        <pc:sldMkLst>
          <pc:docMk/>
          <pc:sldMk cId="2428921191" sldId="3146"/>
        </pc:sldMkLst>
        <pc:spChg chg="del">
          <ac:chgData name="Lucas Jellema" userId="7e183fbb-84e0-44b3-9b03-0792bc8d162b" providerId="ADAL" clId="{697B2416-339B-4F5E-BFCB-E1BC4AD2960E}" dt="2022-11-22T19:39:58.780" v="4189" actId="478"/>
          <ac:spMkLst>
            <pc:docMk/>
            <pc:sldMk cId="2428921191" sldId="3146"/>
            <ac:spMk id="2" creationId="{4110CA80-3F0B-DA21-1877-74B943478139}"/>
          </ac:spMkLst>
        </pc:spChg>
        <pc:spChg chg="del">
          <ac:chgData name="Lucas Jellema" userId="7e183fbb-84e0-44b3-9b03-0792bc8d162b" providerId="ADAL" clId="{697B2416-339B-4F5E-BFCB-E1BC4AD2960E}" dt="2022-11-22T16:33:56.726" v="2754" actId="931"/>
          <ac:spMkLst>
            <pc:docMk/>
            <pc:sldMk cId="2428921191" sldId="3146"/>
            <ac:spMk id="3" creationId="{C860EC1B-AC48-8144-1F44-AF204628685D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6" creationId="{EBADB197-C10B-C40C-45EA-55D90F88A891}"/>
          </ac:spMkLst>
        </pc:spChg>
        <pc:spChg chg="add del">
          <ac:chgData name="Lucas Jellema" userId="7e183fbb-84e0-44b3-9b03-0792bc8d162b" providerId="ADAL" clId="{697B2416-339B-4F5E-BFCB-E1BC4AD2960E}" dt="2022-11-22T16:34:02.377" v="2757" actId="478"/>
          <ac:spMkLst>
            <pc:docMk/>
            <pc:sldMk cId="2428921191" sldId="3146"/>
            <ac:spMk id="7" creationId="{9C1464E5-8DB6-5A0A-D0F8-77CFDB4A8C31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13" creationId="{81261FE5-2E0D-D3B0-6A09-EF72D4E13771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14" creationId="{FC519C47-C964-2632-47E5-2BCB0E9CA541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15" creationId="{DB1979C9-EC50-CC49-1DC3-D429462C5880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16" creationId="{7ADDDDAA-B11D-A461-F170-5C12E8528497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18" creationId="{AE0BA444-D3C6-2730-06FE-42E5E80F5E58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19" creationId="{52878BE4-4FFA-0452-1EA7-C05DEA3263C4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20" creationId="{57CB2255-A350-E9A9-6E87-DA3E79F02B62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21" creationId="{98544062-2541-D348-B4D5-A4E8DEB36C74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22" creationId="{71ACEA48-36BB-BC72-9CBA-4D4B42F95C3E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23" creationId="{203A7FCA-8093-882D-D60C-8EC617E64931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24" creationId="{E0050673-CFC1-5A70-1F64-C9BD6912248F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25" creationId="{EAD7D738-3126-6C4D-2071-EBC516B05D17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26" creationId="{573A2645-ED4D-168E-0C49-99488E091B5D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27" creationId="{EAAAA411-9A12-F0C7-03C8-466353A41CC8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28" creationId="{B747F37F-EA37-F483-AEAB-EF5DD070B52B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29" creationId="{2482B268-9650-A0F5-3C0C-816B5A5F9CD0}"/>
          </ac:spMkLst>
        </pc:spChg>
        <pc:spChg chg="add mod">
          <ac:chgData name="Lucas Jellema" userId="7e183fbb-84e0-44b3-9b03-0792bc8d162b" providerId="ADAL" clId="{697B2416-339B-4F5E-BFCB-E1BC4AD2960E}" dt="2022-11-22T19:40:04.269" v="4200" actId="1035"/>
          <ac:spMkLst>
            <pc:docMk/>
            <pc:sldMk cId="2428921191" sldId="3146"/>
            <ac:spMk id="30" creationId="{2166BBEC-72CE-7857-8EFA-7726E27F29B4}"/>
          </ac:spMkLst>
        </pc:spChg>
        <pc:spChg chg="add mod">
          <ac:chgData name="Lucas Jellema" userId="7e183fbb-84e0-44b3-9b03-0792bc8d162b" providerId="ADAL" clId="{697B2416-339B-4F5E-BFCB-E1BC4AD2960E}" dt="2022-11-22T19:41:21.498" v="4319" actId="14100"/>
          <ac:spMkLst>
            <pc:docMk/>
            <pc:sldMk cId="2428921191" sldId="3146"/>
            <ac:spMk id="31" creationId="{BF9C95C5-F5AE-0CDD-1978-C751DA49A108}"/>
          </ac:spMkLst>
        </pc:spChg>
        <pc:picChg chg="add mod">
          <ac:chgData name="Lucas Jellema" userId="7e183fbb-84e0-44b3-9b03-0792bc8d162b" providerId="ADAL" clId="{697B2416-339B-4F5E-BFCB-E1BC4AD2960E}" dt="2022-11-22T19:40:04.269" v="4200" actId="1035"/>
          <ac:picMkLst>
            <pc:docMk/>
            <pc:sldMk cId="2428921191" sldId="3146"/>
            <ac:picMk id="9" creationId="{334D5373-36AF-CB54-64A7-649EB14F4F87}"/>
          </ac:picMkLst>
        </pc:picChg>
        <pc:picChg chg="add mod">
          <ac:chgData name="Lucas Jellema" userId="7e183fbb-84e0-44b3-9b03-0792bc8d162b" providerId="ADAL" clId="{697B2416-339B-4F5E-BFCB-E1BC4AD2960E}" dt="2022-11-22T19:40:04.269" v="4200" actId="1035"/>
          <ac:picMkLst>
            <pc:docMk/>
            <pc:sldMk cId="2428921191" sldId="3146"/>
            <ac:picMk id="10" creationId="{AA182C00-6473-A365-2BCB-7B0AC9527A90}"/>
          </ac:picMkLst>
        </pc:picChg>
        <pc:picChg chg="add mod">
          <ac:chgData name="Lucas Jellema" userId="7e183fbb-84e0-44b3-9b03-0792bc8d162b" providerId="ADAL" clId="{697B2416-339B-4F5E-BFCB-E1BC4AD2960E}" dt="2022-11-22T19:40:04.269" v="4200" actId="1035"/>
          <ac:picMkLst>
            <pc:docMk/>
            <pc:sldMk cId="2428921191" sldId="3146"/>
            <ac:picMk id="11" creationId="{C3CD84DD-6903-064C-CAFE-64D1DB207EF4}"/>
          </ac:picMkLst>
        </pc:picChg>
        <pc:picChg chg="add mod">
          <ac:chgData name="Lucas Jellema" userId="7e183fbb-84e0-44b3-9b03-0792bc8d162b" providerId="ADAL" clId="{697B2416-339B-4F5E-BFCB-E1BC4AD2960E}" dt="2022-11-22T19:40:04.269" v="4200" actId="1035"/>
          <ac:picMkLst>
            <pc:docMk/>
            <pc:sldMk cId="2428921191" sldId="3146"/>
            <ac:picMk id="12" creationId="{0C730339-B3C9-EE55-DCE5-95C3870B13BE}"/>
          </ac:picMkLst>
        </pc:picChg>
        <pc:picChg chg="add mod">
          <ac:chgData name="Lucas Jellema" userId="7e183fbb-84e0-44b3-9b03-0792bc8d162b" providerId="ADAL" clId="{697B2416-339B-4F5E-BFCB-E1BC4AD2960E}" dt="2022-11-22T19:40:04.269" v="4200" actId="1035"/>
          <ac:picMkLst>
            <pc:docMk/>
            <pc:sldMk cId="2428921191" sldId="3146"/>
            <ac:picMk id="17" creationId="{1D40AE23-2052-57A1-6D8C-198AFD695681}"/>
          </ac:picMkLst>
        </pc:picChg>
      </pc:sldChg>
      <pc:sldChg chg="addSp delSp modSp new mod modAnim modNotesTx">
        <pc:chgData name="Lucas Jellema" userId="7e183fbb-84e0-44b3-9b03-0792bc8d162b" providerId="ADAL" clId="{697B2416-339B-4F5E-BFCB-E1BC4AD2960E}" dt="2022-11-25T08:07:54.850" v="21492" actId="20577"/>
        <pc:sldMkLst>
          <pc:docMk/>
          <pc:sldMk cId="2477424840" sldId="3147"/>
        </pc:sldMkLst>
        <pc:spChg chg="del">
          <ac:chgData name="Lucas Jellema" userId="7e183fbb-84e0-44b3-9b03-0792bc8d162b" providerId="ADAL" clId="{697B2416-339B-4F5E-BFCB-E1BC4AD2960E}" dt="2022-11-22T16:54:23.726" v="3507" actId="931"/>
          <ac:spMkLst>
            <pc:docMk/>
            <pc:sldMk cId="2477424840" sldId="3147"/>
            <ac:spMk id="3" creationId="{437D1153-D784-4C70-147F-92E08E2BD198}"/>
          </ac:spMkLst>
        </pc:spChg>
        <pc:picChg chg="add mod">
          <ac:chgData name="Lucas Jellema" userId="7e183fbb-84e0-44b3-9b03-0792bc8d162b" providerId="ADAL" clId="{697B2416-339B-4F5E-BFCB-E1BC4AD2960E}" dt="2022-11-25T08:04:55.258" v="20809" actId="962"/>
          <ac:picMkLst>
            <pc:docMk/>
            <pc:sldMk cId="2477424840" sldId="3147"/>
            <ac:picMk id="6" creationId="{8315A0CB-249E-9560-947F-F0F14B4C4C17}"/>
          </ac:picMkLst>
        </pc:picChg>
        <pc:picChg chg="add mod ord">
          <ac:chgData name="Lucas Jellema" userId="7e183fbb-84e0-44b3-9b03-0792bc8d162b" providerId="ADAL" clId="{697B2416-339B-4F5E-BFCB-E1BC4AD2960E}" dt="2022-11-22T16:54:41.818" v="3514" actId="1076"/>
          <ac:picMkLst>
            <pc:docMk/>
            <pc:sldMk cId="2477424840" sldId="3147"/>
            <ac:picMk id="7" creationId="{158244E7-6826-B2DF-08AF-EF7F3D07687E}"/>
          </ac:picMkLst>
        </pc:picChg>
        <pc:picChg chg="add mod">
          <ac:chgData name="Lucas Jellema" userId="7e183fbb-84e0-44b3-9b03-0792bc8d162b" providerId="ADAL" clId="{697B2416-339B-4F5E-BFCB-E1BC4AD2960E}" dt="2022-11-22T16:55:50.355" v="3526" actId="1076"/>
          <ac:picMkLst>
            <pc:docMk/>
            <pc:sldMk cId="2477424840" sldId="3147"/>
            <ac:picMk id="13" creationId="{DAB20F9B-BB85-49B2-2282-EEFF28D598AD}"/>
          </ac:picMkLst>
        </pc:picChg>
        <pc:picChg chg="add mod">
          <ac:chgData name="Lucas Jellema" userId="7e183fbb-84e0-44b3-9b03-0792bc8d162b" providerId="ADAL" clId="{697B2416-339B-4F5E-BFCB-E1BC4AD2960E}" dt="2022-11-22T16:55:55.105" v="3528" actId="1076"/>
          <ac:picMkLst>
            <pc:docMk/>
            <pc:sldMk cId="2477424840" sldId="3147"/>
            <ac:picMk id="14" creationId="{83990F10-4EA1-3671-A3EF-BC67A1A07690}"/>
          </ac:picMkLst>
        </pc:picChg>
        <pc:picChg chg="add mod">
          <ac:chgData name="Lucas Jellema" userId="7e183fbb-84e0-44b3-9b03-0792bc8d162b" providerId="ADAL" clId="{697B2416-339B-4F5E-BFCB-E1BC4AD2960E}" dt="2022-11-22T16:55:59.236" v="3530" actId="1076"/>
          <ac:picMkLst>
            <pc:docMk/>
            <pc:sldMk cId="2477424840" sldId="3147"/>
            <ac:picMk id="15" creationId="{31646E49-1B39-1671-ECEC-557A3F8E364B}"/>
          </ac:picMkLst>
        </pc:picChg>
        <pc:picChg chg="add mod">
          <ac:chgData name="Lucas Jellema" userId="7e183fbb-84e0-44b3-9b03-0792bc8d162b" providerId="ADAL" clId="{697B2416-339B-4F5E-BFCB-E1BC4AD2960E}" dt="2022-11-22T16:56:03.907" v="3532" actId="1076"/>
          <ac:picMkLst>
            <pc:docMk/>
            <pc:sldMk cId="2477424840" sldId="3147"/>
            <ac:picMk id="16" creationId="{48A46ED2-D12D-E3DF-BC43-60F2E73F1E8C}"/>
          </ac:picMkLst>
        </pc:picChg>
        <pc:picChg chg="add mod">
          <ac:chgData name="Lucas Jellema" userId="7e183fbb-84e0-44b3-9b03-0792bc8d162b" providerId="ADAL" clId="{697B2416-339B-4F5E-BFCB-E1BC4AD2960E}" dt="2022-11-22T16:54:29.790" v="3509" actId="166"/>
          <ac:picMkLst>
            <pc:docMk/>
            <pc:sldMk cId="2477424840" sldId="3147"/>
            <ac:picMk id="2050" creationId="{DFF40ECC-5FA7-D276-53F6-23F67243E498}"/>
          </ac:picMkLst>
        </pc:picChg>
        <pc:inkChg chg="add">
          <ac:chgData name="Lucas Jellema" userId="7e183fbb-84e0-44b3-9b03-0792bc8d162b" providerId="ADAL" clId="{697B2416-339B-4F5E-BFCB-E1BC4AD2960E}" dt="2022-11-22T16:55:01.800" v="3515" actId="9405"/>
          <ac:inkMkLst>
            <pc:docMk/>
            <pc:sldMk cId="2477424840" sldId="3147"/>
            <ac:inkMk id="8" creationId="{E2A5E9B8-E555-897B-DF81-1FC814D0FC45}"/>
          </ac:inkMkLst>
        </pc:inkChg>
        <pc:inkChg chg="add">
          <ac:chgData name="Lucas Jellema" userId="7e183fbb-84e0-44b3-9b03-0792bc8d162b" providerId="ADAL" clId="{697B2416-339B-4F5E-BFCB-E1BC4AD2960E}" dt="2022-11-22T16:55:05.522" v="3516" actId="9405"/>
          <ac:inkMkLst>
            <pc:docMk/>
            <pc:sldMk cId="2477424840" sldId="3147"/>
            <ac:inkMk id="9" creationId="{EB1D7966-890D-74AC-A3E0-FBFF48B5ED1B}"/>
          </ac:inkMkLst>
        </pc:inkChg>
        <pc:inkChg chg="add">
          <ac:chgData name="Lucas Jellema" userId="7e183fbb-84e0-44b3-9b03-0792bc8d162b" providerId="ADAL" clId="{697B2416-339B-4F5E-BFCB-E1BC4AD2960E}" dt="2022-11-22T16:55:08.561" v="3517" actId="9405"/>
          <ac:inkMkLst>
            <pc:docMk/>
            <pc:sldMk cId="2477424840" sldId="3147"/>
            <ac:inkMk id="10" creationId="{B327FC3F-7F6E-4A87-2DCE-35ECCB85728C}"/>
          </ac:inkMkLst>
        </pc:inkChg>
        <pc:inkChg chg="add">
          <ac:chgData name="Lucas Jellema" userId="7e183fbb-84e0-44b3-9b03-0792bc8d162b" providerId="ADAL" clId="{697B2416-339B-4F5E-BFCB-E1BC4AD2960E}" dt="2022-11-22T16:55:18.098" v="3518" actId="9405"/>
          <ac:inkMkLst>
            <pc:docMk/>
            <pc:sldMk cId="2477424840" sldId="3147"/>
            <ac:inkMk id="11" creationId="{F53B77AF-9B70-DBD2-E6E1-90FF7FE4A1D4}"/>
          </ac:inkMkLst>
        </pc:inkChg>
      </pc:sldChg>
      <pc:sldChg chg="addSp delSp modSp add mod ord modTransition delAnim modAnim">
        <pc:chgData name="Lucas Jellema" userId="7e183fbb-84e0-44b3-9b03-0792bc8d162b" providerId="ADAL" clId="{697B2416-339B-4F5E-BFCB-E1BC4AD2960E}" dt="2022-11-25T08:05:02.707" v="20810"/>
        <pc:sldMkLst>
          <pc:docMk/>
          <pc:sldMk cId="3141794943" sldId="3148"/>
        </pc:sldMkLst>
        <pc:spChg chg="add mod">
          <ac:chgData name="Lucas Jellema" userId="7e183fbb-84e0-44b3-9b03-0792bc8d162b" providerId="ADAL" clId="{697B2416-339B-4F5E-BFCB-E1BC4AD2960E}" dt="2022-11-22T17:02:38.973" v="4098" actId="1076"/>
          <ac:spMkLst>
            <pc:docMk/>
            <pc:sldMk cId="3141794943" sldId="3148"/>
            <ac:spMk id="3" creationId="{C20DE70D-7A24-9E8E-EBA6-83678442A416}"/>
          </ac:spMkLst>
        </pc:spChg>
        <pc:spChg chg="mod">
          <ac:chgData name="Lucas Jellema" userId="7e183fbb-84e0-44b3-9b03-0792bc8d162b" providerId="ADAL" clId="{697B2416-339B-4F5E-BFCB-E1BC4AD2960E}" dt="2022-11-22T17:02:22.304" v="4090" actId="14100"/>
          <ac:spMkLst>
            <pc:docMk/>
            <pc:sldMk cId="3141794943" sldId="3148"/>
            <ac:spMk id="6" creationId="{EBADB197-C10B-C40C-45EA-55D90F88A891}"/>
          </ac:spMkLst>
        </pc:spChg>
        <pc:spChg chg="add del mod">
          <ac:chgData name="Lucas Jellema" userId="7e183fbb-84e0-44b3-9b03-0792bc8d162b" providerId="ADAL" clId="{697B2416-339B-4F5E-BFCB-E1BC4AD2960E}" dt="2022-11-22T16:59:05.681" v="3630" actId="478"/>
          <ac:spMkLst>
            <pc:docMk/>
            <pc:sldMk cId="3141794943" sldId="3148"/>
            <ac:spMk id="8" creationId="{D2D0AE2D-3B4C-A95F-593A-A061806F9284}"/>
          </ac:spMkLst>
        </pc:spChg>
        <pc:spChg chg="mod ord">
          <ac:chgData name="Lucas Jellema" userId="7e183fbb-84e0-44b3-9b03-0792bc8d162b" providerId="ADAL" clId="{697B2416-339B-4F5E-BFCB-E1BC4AD2960E}" dt="2022-11-22T17:02:35.795" v="4097" actId="166"/>
          <ac:spMkLst>
            <pc:docMk/>
            <pc:sldMk cId="3141794943" sldId="3148"/>
            <ac:spMk id="13" creationId="{81261FE5-2E0D-D3B0-6A09-EF72D4E13771}"/>
          </ac:spMkLst>
        </pc:spChg>
        <pc:spChg chg="mod">
          <ac:chgData name="Lucas Jellema" userId="7e183fbb-84e0-44b3-9b03-0792bc8d162b" providerId="ADAL" clId="{697B2416-339B-4F5E-BFCB-E1BC4AD2960E}" dt="2022-11-22T17:02:23.860" v="4091" actId="1076"/>
          <ac:spMkLst>
            <pc:docMk/>
            <pc:sldMk cId="3141794943" sldId="3148"/>
            <ac:spMk id="14" creationId="{FC519C47-C964-2632-47E5-2BCB0E9CA541}"/>
          </ac:spMkLst>
        </pc:spChg>
        <pc:spChg chg="del">
          <ac:chgData name="Lucas Jellema" userId="7e183fbb-84e0-44b3-9b03-0792bc8d162b" providerId="ADAL" clId="{697B2416-339B-4F5E-BFCB-E1BC4AD2960E}" dt="2022-11-22T16:58:29.503" v="3618" actId="478"/>
          <ac:spMkLst>
            <pc:docMk/>
            <pc:sldMk cId="3141794943" sldId="3148"/>
            <ac:spMk id="15" creationId="{DB1979C9-EC50-CC49-1DC3-D429462C5880}"/>
          </ac:spMkLst>
        </pc:spChg>
        <pc:spChg chg="del">
          <ac:chgData name="Lucas Jellema" userId="7e183fbb-84e0-44b3-9b03-0792bc8d162b" providerId="ADAL" clId="{697B2416-339B-4F5E-BFCB-E1BC4AD2960E}" dt="2022-11-22T16:56:55.070" v="3561" actId="478"/>
          <ac:spMkLst>
            <pc:docMk/>
            <pc:sldMk cId="3141794943" sldId="3148"/>
            <ac:spMk id="16" creationId="{7ADDDDAA-B11D-A461-F170-5C12E8528497}"/>
          </ac:spMkLst>
        </pc:spChg>
        <pc:spChg chg="del">
          <ac:chgData name="Lucas Jellema" userId="7e183fbb-84e0-44b3-9b03-0792bc8d162b" providerId="ADAL" clId="{697B2416-339B-4F5E-BFCB-E1BC4AD2960E}" dt="2022-11-22T16:56:55.070" v="3561" actId="478"/>
          <ac:spMkLst>
            <pc:docMk/>
            <pc:sldMk cId="3141794943" sldId="3148"/>
            <ac:spMk id="18" creationId="{AE0BA444-D3C6-2730-06FE-42E5E80F5E58}"/>
          </ac:spMkLst>
        </pc:spChg>
        <pc:spChg chg="mod">
          <ac:chgData name="Lucas Jellema" userId="7e183fbb-84e0-44b3-9b03-0792bc8d162b" providerId="ADAL" clId="{697B2416-339B-4F5E-BFCB-E1BC4AD2960E}" dt="2022-11-22T17:03:50.037" v="4107" actId="14100"/>
          <ac:spMkLst>
            <pc:docMk/>
            <pc:sldMk cId="3141794943" sldId="3148"/>
            <ac:spMk id="19" creationId="{52878BE4-4FFA-0452-1EA7-C05DEA3263C4}"/>
          </ac:spMkLst>
        </pc:spChg>
        <pc:spChg chg="del mod">
          <ac:chgData name="Lucas Jellema" userId="7e183fbb-84e0-44b3-9b03-0792bc8d162b" providerId="ADAL" clId="{697B2416-339B-4F5E-BFCB-E1BC4AD2960E}" dt="2022-11-22T17:03:47.111" v="4106" actId="478"/>
          <ac:spMkLst>
            <pc:docMk/>
            <pc:sldMk cId="3141794943" sldId="3148"/>
            <ac:spMk id="20" creationId="{57CB2255-A350-E9A9-6E87-DA3E79F02B62}"/>
          </ac:spMkLst>
        </pc:spChg>
        <pc:spChg chg="mod">
          <ac:chgData name="Lucas Jellema" userId="7e183fbb-84e0-44b3-9b03-0792bc8d162b" providerId="ADAL" clId="{697B2416-339B-4F5E-BFCB-E1BC4AD2960E}" dt="2022-11-22T16:57:41.466" v="3598" actId="14100"/>
          <ac:spMkLst>
            <pc:docMk/>
            <pc:sldMk cId="3141794943" sldId="3148"/>
            <ac:spMk id="21" creationId="{98544062-2541-D348-B4D5-A4E8DEB36C74}"/>
          </ac:spMkLst>
        </pc:spChg>
        <pc:spChg chg="del mod">
          <ac:chgData name="Lucas Jellema" userId="7e183fbb-84e0-44b3-9b03-0792bc8d162b" providerId="ADAL" clId="{697B2416-339B-4F5E-BFCB-E1BC4AD2960E}" dt="2022-11-22T17:03:34.564" v="4104" actId="478"/>
          <ac:spMkLst>
            <pc:docMk/>
            <pc:sldMk cId="3141794943" sldId="3148"/>
            <ac:spMk id="22" creationId="{71ACEA48-36BB-BC72-9CBA-4D4B42F95C3E}"/>
          </ac:spMkLst>
        </pc:spChg>
        <pc:spChg chg="del">
          <ac:chgData name="Lucas Jellema" userId="7e183fbb-84e0-44b3-9b03-0792bc8d162b" providerId="ADAL" clId="{697B2416-339B-4F5E-BFCB-E1BC4AD2960E}" dt="2022-11-22T16:56:37.409" v="3538" actId="478"/>
          <ac:spMkLst>
            <pc:docMk/>
            <pc:sldMk cId="3141794943" sldId="3148"/>
            <ac:spMk id="23" creationId="{203A7FCA-8093-882D-D60C-8EC617E64931}"/>
          </ac:spMkLst>
        </pc:spChg>
        <pc:spChg chg="del">
          <ac:chgData name="Lucas Jellema" userId="7e183fbb-84e0-44b3-9b03-0792bc8d162b" providerId="ADAL" clId="{697B2416-339B-4F5E-BFCB-E1BC4AD2960E}" dt="2022-11-22T16:56:37.409" v="3538" actId="478"/>
          <ac:spMkLst>
            <pc:docMk/>
            <pc:sldMk cId="3141794943" sldId="3148"/>
            <ac:spMk id="24" creationId="{E0050673-CFC1-5A70-1F64-C9BD6912248F}"/>
          </ac:spMkLst>
        </pc:spChg>
        <pc:spChg chg="del">
          <ac:chgData name="Lucas Jellema" userId="7e183fbb-84e0-44b3-9b03-0792bc8d162b" providerId="ADAL" clId="{697B2416-339B-4F5E-BFCB-E1BC4AD2960E}" dt="2022-11-22T16:56:37.409" v="3538" actId="478"/>
          <ac:spMkLst>
            <pc:docMk/>
            <pc:sldMk cId="3141794943" sldId="3148"/>
            <ac:spMk id="25" creationId="{EAD7D738-3126-6C4D-2071-EBC516B05D17}"/>
          </ac:spMkLst>
        </pc:spChg>
        <pc:spChg chg="del">
          <ac:chgData name="Lucas Jellema" userId="7e183fbb-84e0-44b3-9b03-0792bc8d162b" providerId="ADAL" clId="{697B2416-339B-4F5E-BFCB-E1BC4AD2960E}" dt="2022-11-22T16:56:37.409" v="3538" actId="478"/>
          <ac:spMkLst>
            <pc:docMk/>
            <pc:sldMk cId="3141794943" sldId="3148"/>
            <ac:spMk id="26" creationId="{573A2645-ED4D-168E-0C49-99488E091B5D}"/>
          </ac:spMkLst>
        </pc:spChg>
        <pc:spChg chg="del">
          <ac:chgData name="Lucas Jellema" userId="7e183fbb-84e0-44b3-9b03-0792bc8d162b" providerId="ADAL" clId="{697B2416-339B-4F5E-BFCB-E1BC4AD2960E}" dt="2022-11-22T16:56:37.409" v="3538" actId="478"/>
          <ac:spMkLst>
            <pc:docMk/>
            <pc:sldMk cId="3141794943" sldId="3148"/>
            <ac:spMk id="27" creationId="{EAAAA411-9A12-F0C7-03C8-466353A41CC8}"/>
          </ac:spMkLst>
        </pc:spChg>
        <pc:spChg chg="del">
          <ac:chgData name="Lucas Jellema" userId="7e183fbb-84e0-44b3-9b03-0792bc8d162b" providerId="ADAL" clId="{697B2416-339B-4F5E-BFCB-E1BC4AD2960E}" dt="2022-11-22T16:56:37.409" v="3538" actId="478"/>
          <ac:spMkLst>
            <pc:docMk/>
            <pc:sldMk cId="3141794943" sldId="3148"/>
            <ac:spMk id="28" creationId="{B747F37F-EA37-F483-AEAB-EF5DD070B52B}"/>
          </ac:spMkLst>
        </pc:spChg>
        <pc:spChg chg="del">
          <ac:chgData name="Lucas Jellema" userId="7e183fbb-84e0-44b3-9b03-0792bc8d162b" providerId="ADAL" clId="{697B2416-339B-4F5E-BFCB-E1BC4AD2960E}" dt="2022-11-22T16:56:37.409" v="3538" actId="478"/>
          <ac:spMkLst>
            <pc:docMk/>
            <pc:sldMk cId="3141794943" sldId="3148"/>
            <ac:spMk id="29" creationId="{2482B268-9650-A0F5-3C0C-816B5A5F9CD0}"/>
          </ac:spMkLst>
        </pc:spChg>
        <pc:spChg chg="del">
          <ac:chgData name="Lucas Jellema" userId="7e183fbb-84e0-44b3-9b03-0792bc8d162b" providerId="ADAL" clId="{697B2416-339B-4F5E-BFCB-E1BC4AD2960E}" dt="2022-11-22T16:56:37.409" v="3538" actId="478"/>
          <ac:spMkLst>
            <pc:docMk/>
            <pc:sldMk cId="3141794943" sldId="3148"/>
            <ac:spMk id="30" creationId="{2166BBEC-72CE-7857-8EFA-7726E27F29B4}"/>
          </ac:spMkLst>
        </pc:spChg>
        <pc:spChg chg="mod">
          <ac:chgData name="Lucas Jellema" userId="7e183fbb-84e0-44b3-9b03-0792bc8d162b" providerId="ADAL" clId="{697B2416-339B-4F5E-BFCB-E1BC4AD2960E}" dt="2022-11-22T19:43:01.262" v="4374" actId="20577"/>
          <ac:spMkLst>
            <pc:docMk/>
            <pc:sldMk cId="3141794943" sldId="3148"/>
            <ac:spMk id="31" creationId="{BF9C95C5-F5AE-0CDD-1978-C751DA49A108}"/>
          </ac:spMkLst>
        </pc:spChg>
        <pc:spChg chg="add mod">
          <ac:chgData name="Lucas Jellema" userId="7e183fbb-84e0-44b3-9b03-0792bc8d162b" providerId="ADAL" clId="{697B2416-339B-4F5E-BFCB-E1BC4AD2960E}" dt="2022-11-22T17:02:53.480" v="4100" actId="1076"/>
          <ac:spMkLst>
            <pc:docMk/>
            <pc:sldMk cId="3141794943" sldId="3148"/>
            <ac:spMk id="32" creationId="{BBE3375D-FC5C-5981-19F3-95D19486299C}"/>
          </ac:spMkLst>
        </pc:spChg>
        <pc:spChg chg="add mod">
          <ac:chgData name="Lucas Jellema" userId="7e183fbb-84e0-44b3-9b03-0792bc8d162b" providerId="ADAL" clId="{697B2416-339B-4F5E-BFCB-E1BC4AD2960E}" dt="2022-11-22T17:03:16.779" v="4103" actId="1076"/>
          <ac:spMkLst>
            <pc:docMk/>
            <pc:sldMk cId="3141794943" sldId="3148"/>
            <ac:spMk id="33" creationId="{EDD5F21A-A791-1506-81E9-3C0CDD69200C}"/>
          </ac:spMkLst>
        </pc:spChg>
        <pc:picChg chg="add mod">
          <ac:chgData name="Lucas Jellema" userId="7e183fbb-84e0-44b3-9b03-0792bc8d162b" providerId="ADAL" clId="{697B2416-339B-4F5E-BFCB-E1BC4AD2960E}" dt="2022-11-25T08:04:44.721" v="20808" actId="962"/>
          <ac:picMkLst>
            <pc:docMk/>
            <pc:sldMk cId="3141794943" sldId="3148"/>
            <ac:picMk id="7" creationId="{187A83D8-D607-8258-7610-0215793876AA}"/>
          </ac:picMkLst>
        </pc:picChg>
        <pc:picChg chg="del">
          <ac:chgData name="Lucas Jellema" userId="7e183fbb-84e0-44b3-9b03-0792bc8d162b" providerId="ADAL" clId="{697B2416-339B-4F5E-BFCB-E1BC4AD2960E}" dt="2022-11-22T16:58:37.614" v="3620" actId="478"/>
          <ac:picMkLst>
            <pc:docMk/>
            <pc:sldMk cId="3141794943" sldId="3148"/>
            <ac:picMk id="9" creationId="{334D5373-36AF-CB54-64A7-649EB14F4F87}"/>
          </ac:picMkLst>
        </pc:picChg>
        <pc:picChg chg="del">
          <ac:chgData name="Lucas Jellema" userId="7e183fbb-84e0-44b3-9b03-0792bc8d162b" providerId="ADAL" clId="{697B2416-339B-4F5E-BFCB-E1BC4AD2960E}" dt="2022-11-22T16:58:37.614" v="3620" actId="478"/>
          <ac:picMkLst>
            <pc:docMk/>
            <pc:sldMk cId="3141794943" sldId="3148"/>
            <ac:picMk id="10" creationId="{AA182C00-6473-A365-2BCB-7B0AC9527A90}"/>
          </ac:picMkLst>
        </pc:picChg>
        <pc:picChg chg="del">
          <ac:chgData name="Lucas Jellema" userId="7e183fbb-84e0-44b3-9b03-0792bc8d162b" providerId="ADAL" clId="{697B2416-339B-4F5E-BFCB-E1BC4AD2960E}" dt="2022-11-22T16:58:37.614" v="3620" actId="478"/>
          <ac:picMkLst>
            <pc:docMk/>
            <pc:sldMk cId="3141794943" sldId="3148"/>
            <ac:picMk id="11" creationId="{C3CD84DD-6903-064C-CAFE-64D1DB207EF4}"/>
          </ac:picMkLst>
        </pc:picChg>
        <pc:picChg chg="del">
          <ac:chgData name="Lucas Jellema" userId="7e183fbb-84e0-44b3-9b03-0792bc8d162b" providerId="ADAL" clId="{697B2416-339B-4F5E-BFCB-E1BC4AD2960E}" dt="2022-11-22T16:58:37.614" v="3620" actId="478"/>
          <ac:picMkLst>
            <pc:docMk/>
            <pc:sldMk cId="3141794943" sldId="3148"/>
            <ac:picMk id="12" creationId="{0C730339-B3C9-EE55-DCE5-95C3870B13BE}"/>
          </ac:picMkLst>
        </pc:picChg>
        <pc:picChg chg="del">
          <ac:chgData name="Lucas Jellema" userId="7e183fbb-84e0-44b3-9b03-0792bc8d162b" providerId="ADAL" clId="{697B2416-339B-4F5E-BFCB-E1BC4AD2960E}" dt="2022-11-22T16:56:55.070" v="3561" actId="478"/>
          <ac:picMkLst>
            <pc:docMk/>
            <pc:sldMk cId="3141794943" sldId="3148"/>
            <ac:picMk id="17" creationId="{1D40AE23-2052-57A1-6D8C-198AFD695681}"/>
          </ac:picMkLst>
        </pc:picChg>
        <pc:picChg chg="add mod">
          <ac:chgData name="Lucas Jellema" userId="7e183fbb-84e0-44b3-9b03-0792bc8d162b" providerId="ADAL" clId="{697B2416-339B-4F5E-BFCB-E1BC4AD2960E}" dt="2022-11-22T17:04:13.622" v="4109" actId="1076"/>
          <ac:picMkLst>
            <pc:docMk/>
            <pc:sldMk cId="3141794943" sldId="3148"/>
            <ac:picMk id="35" creationId="{38A10947-8EC6-DE8A-7991-D38888F41349}"/>
          </ac:picMkLst>
        </pc:picChg>
        <pc:picChg chg="add mod">
          <ac:chgData name="Lucas Jellema" userId="7e183fbb-84e0-44b3-9b03-0792bc8d162b" providerId="ADAL" clId="{697B2416-339B-4F5E-BFCB-E1BC4AD2960E}" dt="2022-11-22T17:05:05.244" v="4116" actId="1076"/>
          <ac:picMkLst>
            <pc:docMk/>
            <pc:sldMk cId="3141794943" sldId="3148"/>
            <ac:picMk id="37" creationId="{085F061F-30D6-AD29-5F8F-4408AB686A8C}"/>
          </ac:picMkLst>
        </pc:picChg>
        <pc:picChg chg="add mod">
          <ac:chgData name="Lucas Jellema" userId="7e183fbb-84e0-44b3-9b03-0792bc8d162b" providerId="ADAL" clId="{697B2416-339B-4F5E-BFCB-E1BC4AD2960E}" dt="2022-11-22T17:04:59.288" v="4113" actId="1076"/>
          <ac:picMkLst>
            <pc:docMk/>
            <pc:sldMk cId="3141794943" sldId="3148"/>
            <ac:picMk id="39" creationId="{833CDCF5-153D-4D30-EAFE-60F95504B8AC}"/>
          </ac:picMkLst>
        </pc:picChg>
        <pc:picChg chg="add mod">
          <ac:chgData name="Lucas Jellema" userId="7e183fbb-84e0-44b3-9b03-0792bc8d162b" providerId="ADAL" clId="{697B2416-339B-4F5E-BFCB-E1BC4AD2960E}" dt="2022-11-22T17:02:31.131" v="4095" actId="1076"/>
          <ac:picMkLst>
            <pc:docMk/>
            <pc:sldMk cId="3141794943" sldId="3148"/>
            <ac:picMk id="3074" creationId="{98573D8E-0663-ABEA-DC45-564A828195EB}"/>
          </ac:picMkLst>
        </pc:picChg>
      </pc:sldChg>
      <pc:sldChg chg="addSp modSp new modNotesTx">
        <pc:chgData name="Lucas Jellema" userId="7e183fbb-84e0-44b3-9b03-0792bc8d162b" providerId="ADAL" clId="{697B2416-339B-4F5E-BFCB-E1BC4AD2960E}" dt="2022-11-25T08:06:22.078" v="21091" actId="20577"/>
        <pc:sldMkLst>
          <pc:docMk/>
          <pc:sldMk cId="2188997368" sldId="3149"/>
        </pc:sldMkLst>
        <pc:picChg chg="add mod">
          <ac:chgData name="Lucas Jellema" userId="7e183fbb-84e0-44b3-9b03-0792bc8d162b" providerId="ADAL" clId="{697B2416-339B-4F5E-BFCB-E1BC4AD2960E}" dt="2022-11-22T19:44:55.260" v="4378" actId="14100"/>
          <ac:picMkLst>
            <pc:docMk/>
            <pc:sldMk cId="2188997368" sldId="3149"/>
            <ac:picMk id="4098" creationId="{AE6C2426-F16C-61A2-0A6C-091B9A054798}"/>
          </ac:picMkLst>
        </pc:picChg>
      </pc:sldChg>
      <pc:sldChg chg="addSp delSp modSp add mod ord delAnim modAnim">
        <pc:chgData name="Lucas Jellema" userId="7e183fbb-84e0-44b3-9b03-0792bc8d162b" providerId="ADAL" clId="{697B2416-339B-4F5E-BFCB-E1BC4AD2960E}" dt="2022-11-23T09:41:14.274" v="6912" actId="20577"/>
        <pc:sldMkLst>
          <pc:docMk/>
          <pc:sldMk cId="4126713697" sldId="3150"/>
        </pc:sldMkLst>
        <pc:spChg chg="del">
          <ac:chgData name="Lucas Jellema" userId="7e183fbb-84e0-44b3-9b03-0792bc8d162b" providerId="ADAL" clId="{697B2416-339B-4F5E-BFCB-E1BC4AD2960E}" dt="2022-11-22T20:02:00.042" v="4468" actId="478"/>
          <ac:spMkLst>
            <pc:docMk/>
            <pc:sldMk cId="4126713697" sldId="3150"/>
            <ac:spMk id="3" creationId="{C20DE70D-7A24-9E8E-EBA6-83678442A416}"/>
          </ac:spMkLst>
        </pc:spChg>
        <pc:spChg chg="mod">
          <ac:chgData name="Lucas Jellema" userId="7e183fbb-84e0-44b3-9b03-0792bc8d162b" providerId="ADAL" clId="{697B2416-339B-4F5E-BFCB-E1BC4AD2960E}" dt="2022-11-22T20:11:26.145" v="4973" actId="1037"/>
          <ac:spMkLst>
            <pc:docMk/>
            <pc:sldMk cId="4126713697" sldId="3150"/>
            <ac:spMk id="6" creationId="{EBADB197-C10B-C40C-45EA-55D90F88A891}"/>
          </ac:spMkLst>
        </pc:spChg>
        <pc:spChg chg="add mod">
          <ac:chgData name="Lucas Jellema" userId="7e183fbb-84e0-44b3-9b03-0792bc8d162b" providerId="ADAL" clId="{697B2416-339B-4F5E-BFCB-E1BC4AD2960E}" dt="2022-11-22T19:59:40.839" v="4417"/>
          <ac:spMkLst>
            <pc:docMk/>
            <pc:sldMk cId="4126713697" sldId="3150"/>
            <ac:spMk id="7" creationId="{21853B4D-6DF4-E46B-18C5-567CAC95E8F2}"/>
          </ac:spMkLst>
        </pc:spChg>
        <pc:spChg chg="add del mod">
          <ac:chgData name="Lucas Jellema" userId="7e183fbb-84e0-44b3-9b03-0792bc8d162b" providerId="ADAL" clId="{697B2416-339B-4F5E-BFCB-E1BC4AD2960E}" dt="2022-11-22T20:00:22.822" v="4454" actId="478"/>
          <ac:spMkLst>
            <pc:docMk/>
            <pc:sldMk cId="4126713697" sldId="3150"/>
            <ac:spMk id="8" creationId="{A91458DF-5A48-8A49-2AB9-CAAC89A2F50D}"/>
          </ac:spMkLst>
        </pc:spChg>
        <pc:spChg chg="add del mod">
          <ac:chgData name="Lucas Jellema" userId="7e183fbb-84e0-44b3-9b03-0792bc8d162b" providerId="ADAL" clId="{697B2416-339B-4F5E-BFCB-E1BC4AD2960E}" dt="2022-11-22T20:00:22.822" v="4454" actId="478"/>
          <ac:spMkLst>
            <pc:docMk/>
            <pc:sldMk cId="4126713697" sldId="3150"/>
            <ac:spMk id="9" creationId="{0310F47A-9E58-678F-9AC2-6D4963B6108A}"/>
          </ac:spMkLst>
        </pc:spChg>
        <pc:spChg chg="add del mod">
          <ac:chgData name="Lucas Jellema" userId="7e183fbb-84e0-44b3-9b03-0792bc8d162b" providerId="ADAL" clId="{697B2416-339B-4F5E-BFCB-E1BC4AD2960E}" dt="2022-11-22T20:00:22.822" v="4454" actId="478"/>
          <ac:spMkLst>
            <pc:docMk/>
            <pc:sldMk cId="4126713697" sldId="3150"/>
            <ac:spMk id="10" creationId="{02F3590A-9B0B-45DE-7649-70B1AB71A326}"/>
          </ac:spMkLst>
        </pc:spChg>
        <pc:spChg chg="add mod">
          <ac:chgData name="Lucas Jellema" userId="7e183fbb-84e0-44b3-9b03-0792bc8d162b" providerId="ADAL" clId="{697B2416-339B-4F5E-BFCB-E1BC4AD2960E}" dt="2022-11-22T20:00:36.414" v="4457" actId="1076"/>
          <ac:spMkLst>
            <pc:docMk/>
            <pc:sldMk cId="4126713697" sldId="3150"/>
            <ac:spMk id="11" creationId="{1853AAB9-FA64-3AED-EBC2-A79ECE337A97}"/>
          </ac:spMkLst>
        </pc:spChg>
        <pc:spChg chg="add mod">
          <ac:chgData name="Lucas Jellema" userId="7e183fbb-84e0-44b3-9b03-0792bc8d162b" providerId="ADAL" clId="{697B2416-339B-4F5E-BFCB-E1BC4AD2960E}" dt="2022-11-22T20:00:36.414" v="4457" actId="1076"/>
          <ac:spMkLst>
            <pc:docMk/>
            <pc:sldMk cId="4126713697" sldId="3150"/>
            <ac:spMk id="12" creationId="{1310B0B7-7CEB-FC47-E123-60C8522FAA5A}"/>
          </ac:spMkLst>
        </pc:spChg>
        <pc:spChg chg="del">
          <ac:chgData name="Lucas Jellema" userId="7e183fbb-84e0-44b3-9b03-0792bc8d162b" providerId="ADAL" clId="{697B2416-339B-4F5E-BFCB-E1BC4AD2960E}" dt="2022-11-22T19:59:31.666" v="4413" actId="478"/>
          <ac:spMkLst>
            <pc:docMk/>
            <pc:sldMk cId="4126713697" sldId="3150"/>
            <ac:spMk id="13" creationId="{81261FE5-2E0D-D3B0-6A09-EF72D4E13771}"/>
          </ac:spMkLst>
        </pc:spChg>
        <pc:spChg chg="del">
          <ac:chgData name="Lucas Jellema" userId="7e183fbb-84e0-44b3-9b03-0792bc8d162b" providerId="ADAL" clId="{697B2416-339B-4F5E-BFCB-E1BC4AD2960E}" dt="2022-11-22T20:01:49.508" v="4467" actId="478"/>
          <ac:spMkLst>
            <pc:docMk/>
            <pc:sldMk cId="4126713697" sldId="3150"/>
            <ac:spMk id="14" creationId="{FC519C47-C964-2632-47E5-2BCB0E9CA541}"/>
          </ac:spMkLst>
        </pc:spChg>
        <pc:spChg chg="add mod">
          <ac:chgData name="Lucas Jellema" userId="7e183fbb-84e0-44b3-9b03-0792bc8d162b" providerId="ADAL" clId="{697B2416-339B-4F5E-BFCB-E1BC4AD2960E}" dt="2022-11-22T20:00:36.414" v="4457" actId="1076"/>
          <ac:spMkLst>
            <pc:docMk/>
            <pc:sldMk cId="4126713697" sldId="3150"/>
            <ac:spMk id="15" creationId="{58726857-AD35-1581-D14E-5EDECFE2BFD1}"/>
          </ac:spMkLst>
        </pc:spChg>
        <pc:spChg chg="add mod">
          <ac:chgData name="Lucas Jellema" userId="7e183fbb-84e0-44b3-9b03-0792bc8d162b" providerId="ADAL" clId="{697B2416-339B-4F5E-BFCB-E1BC4AD2960E}" dt="2022-11-22T20:00:36.414" v="4457" actId="1076"/>
          <ac:spMkLst>
            <pc:docMk/>
            <pc:sldMk cId="4126713697" sldId="3150"/>
            <ac:spMk id="16" creationId="{EE3CC6C9-CA76-A2B9-F366-0FF6D80609FC}"/>
          </ac:spMkLst>
        </pc:spChg>
        <pc:spChg chg="add mod">
          <ac:chgData name="Lucas Jellema" userId="7e183fbb-84e0-44b3-9b03-0792bc8d162b" providerId="ADAL" clId="{697B2416-339B-4F5E-BFCB-E1BC4AD2960E}" dt="2022-11-22T20:00:36.414" v="4457" actId="1076"/>
          <ac:spMkLst>
            <pc:docMk/>
            <pc:sldMk cId="4126713697" sldId="3150"/>
            <ac:spMk id="17" creationId="{28DDFAC0-E798-D7F4-0A54-AD17673A31AB}"/>
          </ac:spMkLst>
        </pc:spChg>
        <pc:spChg chg="add mod">
          <ac:chgData name="Lucas Jellema" userId="7e183fbb-84e0-44b3-9b03-0792bc8d162b" providerId="ADAL" clId="{697B2416-339B-4F5E-BFCB-E1BC4AD2960E}" dt="2022-11-22T20:00:36.414" v="4457" actId="1076"/>
          <ac:spMkLst>
            <pc:docMk/>
            <pc:sldMk cId="4126713697" sldId="3150"/>
            <ac:spMk id="18" creationId="{2CF29FE3-2490-2665-40B7-E64DC023A861}"/>
          </ac:spMkLst>
        </pc:spChg>
        <pc:spChg chg="del mod">
          <ac:chgData name="Lucas Jellema" userId="7e183fbb-84e0-44b3-9b03-0792bc8d162b" providerId="ADAL" clId="{697B2416-339B-4F5E-BFCB-E1BC4AD2960E}" dt="2022-11-22T20:00:22.822" v="4454" actId="478"/>
          <ac:spMkLst>
            <pc:docMk/>
            <pc:sldMk cId="4126713697" sldId="3150"/>
            <ac:spMk id="19" creationId="{52878BE4-4FFA-0452-1EA7-C05DEA3263C4}"/>
          </ac:spMkLst>
        </pc:spChg>
        <pc:spChg chg="add mod">
          <ac:chgData name="Lucas Jellema" userId="7e183fbb-84e0-44b3-9b03-0792bc8d162b" providerId="ADAL" clId="{697B2416-339B-4F5E-BFCB-E1BC4AD2960E}" dt="2022-11-22T20:00:36.414" v="4457" actId="1076"/>
          <ac:spMkLst>
            <pc:docMk/>
            <pc:sldMk cId="4126713697" sldId="3150"/>
            <ac:spMk id="20" creationId="{E9553064-F561-F735-264C-7A416312D74E}"/>
          </ac:spMkLst>
        </pc:spChg>
        <pc:spChg chg="mod ord">
          <ac:chgData name="Lucas Jellema" userId="7e183fbb-84e0-44b3-9b03-0792bc8d162b" providerId="ADAL" clId="{697B2416-339B-4F5E-BFCB-E1BC4AD2960E}" dt="2022-11-22T20:11:30.240" v="4974" actId="14100"/>
          <ac:spMkLst>
            <pc:docMk/>
            <pc:sldMk cId="4126713697" sldId="3150"/>
            <ac:spMk id="21" creationId="{98544062-2541-D348-B4D5-A4E8DEB36C74}"/>
          </ac:spMkLst>
        </pc:spChg>
        <pc:spChg chg="add mod">
          <ac:chgData name="Lucas Jellema" userId="7e183fbb-84e0-44b3-9b03-0792bc8d162b" providerId="ADAL" clId="{697B2416-339B-4F5E-BFCB-E1BC4AD2960E}" dt="2022-11-22T20:00:36.414" v="4457" actId="1076"/>
          <ac:spMkLst>
            <pc:docMk/>
            <pc:sldMk cId="4126713697" sldId="3150"/>
            <ac:spMk id="22" creationId="{58B7854D-AC2A-097F-E75F-CCC3AD5CC2A5}"/>
          </ac:spMkLst>
        </pc:spChg>
        <pc:spChg chg="add mod">
          <ac:chgData name="Lucas Jellema" userId="7e183fbb-84e0-44b3-9b03-0792bc8d162b" providerId="ADAL" clId="{697B2416-339B-4F5E-BFCB-E1BC4AD2960E}" dt="2022-11-22T20:00:36.414" v="4457" actId="1076"/>
          <ac:spMkLst>
            <pc:docMk/>
            <pc:sldMk cId="4126713697" sldId="3150"/>
            <ac:spMk id="23" creationId="{1BFBF185-E651-8697-A31A-C00C51B9E7D8}"/>
          </ac:spMkLst>
        </pc:spChg>
        <pc:spChg chg="add mod">
          <ac:chgData name="Lucas Jellema" userId="7e183fbb-84e0-44b3-9b03-0792bc8d162b" providerId="ADAL" clId="{697B2416-339B-4F5E-BFCB-E1BC4AD2960E}" dt="2022-11-22T20:11:26.145" v="4973" actId="1037"/>
          <ac:spMkLst>
            <pc:docMk/>
            <pc:sldMk cId="4126713697" sldId="3150"/>
            <ac:spMk id="24" creationId="{39D420B0-BB2B-F122-2A13-134923CCA8B4}"/>
          </ac:spMkLst>
        </pc:spChg>
        <pc:spChg chg="add mod">
          <ac:chgData name="Lucas Jellema" userId="7e183fbb-84e0-44b3-9b03-0792bc8d162b" providerId="ADAL" clId="{697B2416-339B-4F5E-BFCB-E1BC4AD2960E}" dt="2022-11-22T20:11:26.145" v="4973" actId="1037"/>
          <ac:spMkLst>
            <pc:docMk/>
            <pc:sldMk cId="4126713697" sldId="3150"/>
            <ac:spMk id="25" creationId="{556DE2F8-6997-02AF-35CA-BBA94B499CEF}"/>
          </ac:spMkLst>
        </pc:spChg>
        <pc:spChg chg="mod">
          <ac:chgData name="Lucas Jellema" userId="7e183fbb-84e0-44b3-9b03-0792bc8d162b" providerId="ADAL" clId="{697B2416-339B-4F5E-BFCB-E1BC4AD2960E}" dt="2022-11-23T09:41:14.274" v="6912" actId="20577"/>
          <ac:spMkLst>
            <pc:docMk/>
            <pc:sldMk cId="4126713697" sldId="3150"/>
            <ac:spMk id="31" creationId="{BF9C95C5-F5AE-0CDD-1978-C751DA49A108}"/>
          </ac:spMkLst>
        </pc:spChg>
        <pc:spChg chg="del">
          <ac:chgData name="Lucas Jellema" userId="7e183fbb-84e0-44b3-9b03-0792bc8d162b" providerId="ADAL" clId="{697B2416-339B-4F5E-BFCB-E1BC4AD2960E}" dt="2022-11-22T19:59:26.095" v="4411" actId="478"/>
          <ac:spMkLst>
            <pc:docMk/>
            <pc:sldMk cId="4126713697" sldId="3150"/>
            <ac:spMk id="32" creationId="{BBE3375D-FC5C-5981-19F3-95D19486299C}"/>
          </ac:spMkLst>
        </pc:spChg>
        <pc:spChg chg="del">
          <ac:chgData name="Lucas Jellema" userId="7e183fbb-84e0-44b3-9b03-0792bc8d162b" providerId="ADAL" clId="{697B2416-339B-4F5E-BFCB-E1BC4AD2960E}" dt="2022-11-22T19:59:28.057" v="4412" actId="478"/>
          <ac:spMkLst>
            <pc:docMk/>
            <pc:sldMk cId="4126713697" sldId="3150"/>
            <ac:spMk id="33" creationId="{EDD5F21A-A791-1506-81E9-3C0CDD69200C}"/>
          </ac:spMkLst>
        </pc:spChg>
        <pc:picChg chg="del">
          <ac:chgData name="Lucas Jellema" userId="7e183fbb-84e0-44b3-9b03-0792bc8d162b" providerId="ADAL" clId="{697B2416-339B-4F5E-BFCB-E1BC4AD2960E}" dt="2022-11-22T19:58:28.934" v="4387" actId="478"/>
          <ac:picMkLst>
            <pc:docMk/>
            <pc:sldMk cId="4126713697" sldId="3150"/>
            <ac:picMk id="35" creationId="{38A10947-8EC6-DE8A-7991-D38888F41349}"/>
          </ac:picMkLst>
        </pc:picChg>
        <pc:picChg chg="del">
          <ac:chgData name="Lucas Jellema" userId="7e183fbb-84e0-44b3-9b03-0792bc8d162b" providerId="ADAL" clId="{697B2416-339B-4F5E-BFCB-E1BC4AD2960E}" dt="2022-11-22T19:58:28.934" v="4387" actId="478"/>
          <ac:picMkLst>
            <pc:docMk/>
            <pc:sldMk cId="4126713697" sldId="3150"/>
            <ac:picMk id="37" creationId="{085F061F-30D6-AD29-5F8F-4408AB686A8C}"/>
          </ac:picMkLst>
        </pc:picChg>
        <pc:picChg chg="del">
          <ac:chgData name="Lucas Jellema" userId="7e183fbb-84e0-44b3-9b03-0792bc8d162b" providerId="ADAL" clId="{697B2416-339B-4F5E-BFCB-E1BC4AD2960E}" dt="2022-11-22T19:58:28.934" v="4387" actId="478"/>
          <ac:picMkLst>
            <pc:docMk/>
            <pc:sldMk cId="4126713697" sldId="3150"/>
            <ac:picMk id="39" creationId="{833CDCF5-153D-4D30-EAFE-60F95504B8AC}"/>
          </ac:picMkLst>
        </pc:picChg>
        <pc:picChg chg="del">
          <ac:chgData name="Lucas Jellema" userId="7e183fbb-84e0-44b3-9b03-0792bc8d162b" providerId="ADAL" clId="{697B2416-339B-4F5E-BFCB-E1BC4AD2960E}" dt="2022-11-22T19:57:43.688" v="4382" actId="478"/>
          <ac:picMkLst>
            <pc:docMk/>
            <pc:sldMk cId="4126713697" sldId="3150"/>
            <ac:picMk id="3074" creationId="{98573D8E-0663-ABEA-DC45-564A828195EB}"/>
          </ac:picMkLst>
        </pc:picChg>
        <pc:picChg chg="add mod">
          <ac:chgData name="Lucas Jellema" userId="7e183fbb-84e0-44b3-9b03-0792bc8d162b" providerId="ADAL" clId="{697B2416-339B-4F5E-BFCB-E1BC4AD2960E}" dt="2022-11-22T20:04:25.693" v="4513" actId="1076"/>
          <ac:picMkLst>
            <pc:docMk/>
            <pc:sldMk cId="4126713697" sldId="3150"/>
            <ac:picMk id="5122" creationId="{C28F0E17-E94F-1DB0-2617-A88313017C88}"/>
          </ac:picMkLst>
        </pc:picChg>
        <pc:picChg chg="add mod">
          <ac:chgData name="Lucas Jellema" userId="7e183fbb-84e0-44b3-9b03-0792bc8d162b" providerId="ADAL" clId="{697B2416-339B-4F5E-BFCB-E1BC4AD2960E}" dt="2022-11-22T20:04:22.413" v="4512" actId="1076"/>
          <ac:picMkLst>
            <pc:docMk/>
            <pc:sldMk cId="4126713697" sldId="3150"/>
            <ac:picMk id="5124" creationId="{252E505E-D4D2-ABC0-21DD-05D2AFA7226A}"/>
          </ac:picMkLst>
        </pc:picChg>
        <pc:picChg chg="add mod">
          <ac:chgData name="Lucas Jellema" userId="7e183fbb-84e0-44b3-9b03-0792bc8d162b" providerId="ADAL" clId="{697B2416-339B-4F5E-BFCB-E1BC4AD2960E}" dt="2022-11-22T20:06:07.201" v="4524" actId="14100"/>
          <ac:picMkLst>
            <pc:docMk/>
            <pc:sldMk cId="4126713697" sldId="3150"/>
            <ac:picMk id="5126" creationId="{DC0C41BA-2CEF-4DDA-DF8E-14D1C18E288D}"/>
          </ac:picMkLst>
        </pc:picChg>
        <pc:picChg chg="add mod">
          <ac:chgData name="Lucas Jellema" userId="7e183fbb-84e0-44b3-9b03-0792bc8d162b" providerId="ADAL" clId="{697B2416-339B-4F5E-BFCB-E1BC4AD2960E}" dt="2022-11-22T20:06:26.004" v="4526" actId="1076"/>
          <ac:picMkLst>
            <pc:docMk/>
            <pc:sldMk cId="4126713697" sldId="3150"/>
            <ac:picMk id="5128" creationId="{BDF21D4C-9D58-3BAA-AE98-319DCFDA4820}"/>
          </ac:picMkLst>
        </pc:picChg>
      </pc:sldChg>
      <pc:sldChg chg="add ord">
        <pc:chgData name="Lucas Jellema" userId="7e183fbb-84e0-44b3-9b03-0792bc8d162b" providerId="ADAL" clId="{697B2416-339B-4F5E-BFCB-E1BC4AD2960E}" dt="2022-11-23T14:14:32.221" v="8211"/>
        <pc:sldMkLst>
          <pc:docMk/>
          <pc:sldMk cId="2070778677" sldId="3151"/>
        </pc:sldMkLst>
      </pc:sldChg>
      <pc:sldChg chg="addSp delSp modSp new del mod modAnim">
        <pc:chgData name="Lucas Jellema" userId="7e183fbb-84e0-44b3-9b03-0792bc8d162b" providerId="ADAL" clId="{697B2416-339B-4F5E-BFCB-E1BC4AD2960E}" dt="2022-11-23T14:14:16.197" v="8208" actId="2696"/>
        <pc:sldMkLst>
          <pc:docMk/>
          <pc:sldMk cId="3540519106" sldId="3151"/>
        </pc:sldMkLst>
        <pc:spChg chg="del">
          <ac:chgData name="Lucas Jellema" userId="7e183fbb-84e0-44b3-9b03-0792bc8d162b" providerId="ADAL" clId="{697B2416-339B-4F5E-BFCB-E1BC4AD2960E}" dt="2022-11-23T07:36:31.003" v="4980" actId="931"/>
          <ac:spMkLst>
            <pc:docMk/>
            <pc:sldMk cId="3540519106" sldId="3151"/>
            <ac:spMk id="3" creationId="{50239ED0-5934-F1BE-1B94-675F28AC1054}"/>
          </ac:spMkLst>
        </pc:spChg>
        <pc:spChg chg="add mod">
          <ac:chgData name="Lucas Jellema" userId="7e183fbb-84e0-44b3-9b03-0792bc8d162b" providerId="ADAL" clId="{697B2416-339B-4F5E-BFCB-E1BC4AD2960E}" dt="2022-11-23T07:38:06.559" v="5017" actId="1036"/>
          <ac:spMkLst>
            <pc:docMk/>
            <pc:sldMk cId="3540519106" sldId="3151"/>
            <ac:spMk id="18" creationId="{5AC82832-7543-DFB2-0AD0-557A19C61B83}"/>
          </ac:spMkLst>
        </pc:spChg>
        <pc:spChg chg="add del mod">
          <ac:chgData name="Lucas Jellema" userId="7e183fbb-84e0-44b3-9b03-0792bc8d162b" providerId="ADAL" clId="{697B2416-339B-4F5E-BFCB-E1BC4AD2960E}" dt="2022-11-23T07:40:18.200" v="5045" actId="478"/>
          <ac:spMkLst>
            <pc:docMk/>
            <pc:sldMk cId="3540519106" sldId="3151"/>
            <ac:spMk id="19" creationId="{B810228D-CF95-C7C8-4B0E-3CF3859EBCE9}"/>
          </ac:spMkLst>
        </pc:spChg>
        <pc:spChg chg="add mod">
          <ac:chgData name="Lucas Jellema" userId="7e183fbb-84e0-44b3-9b03-0792bc8d162b" providerId="ADAL" clId="{697B2416-339B-4F5E-BFCB-E1BC4AD2960E}" dt="2022-11-23T07:39:48.818" v="5033"/>
          <ac:spMkLst>
            <pc:docMk/>
            <pc:sldMk cId="3540519106" sldId="3151"/>
            <ac:spMk id="20" creationId="{9E8EC2A3-2F9A-6579-1E9F-9E6FFACA559D}"/>
          </ac:spMkLst>
        </pc:spChg>
        <pc:spChg chg="add del mod">
          <ac:chgData name="Lucas Jellema" userId="7e183fbb-84e0-44b3-9b03-0792bc8d162b" providerId="ADAL" clId="{697B2416-339B-4F5E-BFCB-E1BC4AD2960E}" dt="2022-11-23T07:43:10.632" v="5160" actId="478"/>
          <ac:spMkLst>
            <pc:docMk/>
            <pc:sldMk cId="3540519106" sldId="3151"/>
            <ac:spMk id="30" creationId="{FA7004EC-24FD-E117-706B-91AC89D7CEEB}"/>
          </ac:spMkLst>
        </pc:spChg>
        <pc:spChg chg="add mod">
          <ac:chgData name="Lucas Jellema" userId="7e183fbb-84e0-44b3-9b03-0792bc8d162b" providerId="ADAL" clId="{697B2416-339B-4F5E-BFCB-E1BC4AD2960E}" dt="2022-11-23T07:43:23.096" v="5162"/>
          <ac:spMkLst>
            <pc:docMk/>
            <pc:sldMk cId="3540519106" sldId="3151"/>
            <ac:spMk id="34" creationId="{09EBCEC2-2653-1F0E-A7C8-B8FC0FE41DE3}"/>
          </ac:spMkLst>
        </pc:spChg>
        <pc:picChg chg="add mod">
          <ac:chgData name="Lucas Jellema" userId="7e183fbb-84e0-44b3-9b03-0792bc8d162b" providerId="ADAL" clId="{697B2416-339B-4F5E-BFCB-E1BC4AD2960E}" dt="2022-11-23T07:36:51.889" v="4990" actId="1076"/>
          <ac:picMkLst>
            <pc:docMk/>
            <pc:sldMk cId="3540519106" sldId="3151"/>
            <ac:picMk id="7" creationId="{E1CA26A1-012A-7804-92C3-A1864FACD08F}"/>
          </ac:picMkLst>
        </pc:picChg>
        <pc:picChg chg="add mod">
          <ac:chgData name="Lucas Jellema" userId="7e183fbb-84e0-44b3-9b03-0792bc8d162b" providerId="ADAL" clId="{697B2416-339B-4F5E-BFCB-E1BC4AD2960E}" dt="2022-11-23T07:39:52.647" v="5035" actId="1076"/>
          <ac:picMkLst>
            <pc:docMk/>
            <pc:sldMk cId="3540519106" sldId="3151"/>
            <ac:picMk id="9" creationId="{6371D61B-2C70-FD64-BF46-B17BB10810A1}"/>
          </ac:picMkLst>
        </pc:picChg>
        <pc:picChg chg="add mod">
          <ac:chgData name="Lucas Jellema" userId="7e183fbb-84e0-44b3-9b03-0792bc8d162b" providerId="ADAL" clId="{697B2416-339B-4F5E-BFCB-E1BC4AD2960E}" dt="2022-11-23T07:39:54.049" v="5036" actId="1076"/>
          <ac:picMkLst>
            <pc:docMk/>
            <pc:sldMk cId="3540519106" sldId="3151"/>
            <ac:picMk id="11" creationId="{9DAB858B-66BD-6771-B43D-3889FB9F66A6}"/>
          </ac:picMkLst>
        </pc:picChg>
        <pc:picChg chg="add mod">
          <ac:chgData name="Lucas Jellema" userId="7e183fbb-84e0-44b3-9b03-0792bc8d162b" providerId="ADAL" clId="{697B2416-339B-4F5E-BFCB-E1BC4AD2960E}" dt="2022-11-23T07:39:51.651" v="5034" actId="1076"/>
          <ac:picMkLst>
            <pc:docMk/>
            <pc:sldMk cId="3540519106" sldId="3151"/>
            <ac:picMk id="13" creationId="{340B7522-5840-0298-5644-E51147677C6B}"/>
          </ac:picMkLst>
        </pc:picChg>
        <pc:picChg chg="add mod">
          <ac:chgData name="Lucas Jellema" userId="7e183fbb-84e0-44b3-9b03-0792bc8d162b" providerId="ADAL" clId="{697B2416-339B-4F5E-BFCB-E1BC4AD2960E}" dt="2022-11-23T07:39:29.654" v="5031" actId="1076"/>
          <ac:picMkLst>
            <pc:docMk/>
            <pc:sldMk cId="3540519106" sldId="3151"/>
            <ac:picMk id="15" creationId="{08D59C73-4D97-DC4F-A6DE-F279B550F608}"/>
          </ac:picMkLst>
        </pc:picChg>
        <pc:picChg chg="add mod">
          <ac:chgData name="Lucas Jellema" userId="7e183fbb-84e0-44b3-9b03-0792bc8d162b" providerId="ADAL" clId="{697B2416-339B-4F5E-BFCB-E1BC4AD2960E}" dt="2022-11-23T07:42:23.202" v="5145" actId="1076"/>
          <ac:picMkLst>
            <pc:docMk/>
            <pc:sldMk cId="3540519106" sldId="3151"/>
            <ac:picMk id="17" creationId="{1E280ABB-99D5-F57B-B5AF-967F92C76888}"/>
          </ac:picMkLst>
        </pc:picChg>
        <pc:picChg chg="add mod">
          <ac:chgData name="Lucas Jellema" userId="7e183fbb-84e0-44b3-9b03-0792bc8d162b" providerId="ADAL" clId="{697B2416-339B-4F5E-BFCB-E1BC4AD2960E}" dt="2022-11-23T07:37:55" v="5003" actId="166"/>
          <ac:picMkLst>
            <pc:docMk/>
            <pc:sldMk cId="3540519106" sldId="3151"/>
            <ac:picMk id="1026" creationId="{A325A08C-B3AF-46DE-5439-CB06F80506B4}"/>
          </ac:picMkLst>
        </pc:picChg>
        <pc:picChg chg="add mod">
          <ac:chgData name="Lucas Jellema" userId="7e183fbb-84e0-44b3-9b03-0792bc8d162b" providerId="ADAL" clId="{697B2416-339B-4F5E-BFCB-E1BC4AD2960E}" dt="2022-11-23T07:39:26.402" v="5030" actId="1076"/>
          <ac:picMkLst>
            <pc:docMk/>
            <pc:sldMk cId="3540519106" sldId="3151"/>
            <ac:picMk id="1028" creationId="{F3423F3F-0A01-3447-5D1C-D6F2DBC9534B}"/>
          </ac:picMkLst>
        </pc:picChg>
        <pc:picChg chg="add mod">
          <ac:chgData name="Lucas Jellema" userId="7e183fbb-84e0-44b3-9b03-0792bc8d162b" providerId="ADAL" clId="{697B2416-339B-4F5E-BFCB-E1BC4AD2960E}" dt="2022-11-23T07:42:33.756" v="5150" actId="1038"/>
          <ac:picMkLst>
            <pc:docMk/>
            <pc:sldMk cId="3540519106" sldId="3151"/>
            <ac:picMk id="1030" creationId="{35E8DD5A-181E-D7C5-847C-A780A8942A34}"/>
          </ac:picMkLst>
        </pc:picChg>
        <pc:cxnChg chg="add">
          <ac:chgData name="Lucas Jellema" userId="7e183fbb-84e0-44b3-9b03-0792bc8d162b" providerId="ADAL" clId="{697B2416-339B-4F5E-BFCB-E1BC4AD2960E}" dt="2022-11-23T07:39:59.714" v="5037" actId="11529"/>
          <ac:cxnSpMkLst>
            <pc:docMk/>
            <pc:sldMk cId="3540519106" sldId="3151"/>
            <ac:cxnSpMk id="22" creationId="{B1F19695-770D-4693-B789-DA97B372C140}"/>
          </ac:cxnSpMkLst>
        </pc:cxnChg>
        <pc:cxnChg chg="add mod">
          <ac:chgData name="Lucas Jellema" userId="7e183fbb-84e0-44b3-9b03-0792bc8d162b" providerId="ADAL" clId="{697B2416-339B-4F5E-BFCB-E1BC4AD2960E}" dt="2022-11-23T07:40:06.980" v="5041" actId="14100"/>
          <ac:cxnSpMkLst>
            <pc:docMk/>
            <pc:sldMk cId="3540519106" sldId="3151"/>
            <ac:cxnSpMk id="23" creationId="{3182671A-08D4-C5B2-1B06-2EA46FB57C81}"/>
          </ac:cxnSpMkLst>
        </pc:cxnChg>
        <pc:cxnChg chg="add mod">
          <ac:chgData name="Lucas Jellema" userId="7e183fbb-84e0-44b3-9b03-0792bc8d162b" providerId="ADAL" clId="{697B2416-339B-4F5E-BFCB-E1BC4AD2960E}" dt="2022-11-23T07:40:15.387" v="5044" actId="14100"/>
          <ac:cxnSpMkLst>
            <pc:docMk/>
            <pc:sldMk cId="3540519106" sldId="3151"/>
            <ac:cxnSpMk id="27" creationId="{84E2B80B-56A3-1150-C577-2540CA96F51A}"/>
          </ac:cxnSpMkLst>
        </pc:cxnChg>
        <pc:cxnChg chg="add mod">
          <ac:chgData name="Lucas Jellema" userId="7e183fbb-84e0-44b3-9b03-0792bc8d162b" providerId="ADAL" clId="{697B2416-339B-4F5E-BFCB-E1BC4AD2960E}" dt="2022-11-23T07:42:57.555" v="5155" actId="14100"/>
          <ac:cxnSpMkLst>
            <pc:docMk/>
            <pc:sldMk cId="3540519106" sldId="3151"/>
            <ac:cxnSpMk id="31" creationId="{F0904F64-9B6D-4FD7-E045-80A3BD113179}"/>
          </ac:cxnSpMkLst>
        </pc:cxnChg>
      </pc:sldChg>
      <pc:sldChg chg="addSp delSp modSp add del mod ord modAnim">
        <pc:chgData name="Lucas Jellema" userId="7e183fbb-84e0-44b3-9b03-0792bc8d162b" providerId="ADAL" clId="{697B2416-339B-4F5E-BFCB-E1BC4AD2960E}" dt="2022-11-23T14:14:16.197" v="8208" actId="2696"/>
        <pc:sldMkLst>
          <pc:docMk/>
          <pc:sldMk cId="3818594856" sldId="3152"/>
        </pc:sldMkLst>
        <pc:spChg chg="del">
          <ac:chgData name="Lucas Jellema" userId="7e183fbb-84e0-44b3-9b03-0792bc8d162b" providerId="ADAL" clId="{697B2416-339B-4F5E-BFCB-E1BC4AD2960E}" dt="2022-11-23T09:13:51.247" v="5909" actId="478"/>
          <ac:spMkLst>
            <pc:docMk/>
            <pc:sldMk cId="3818594856" sldId="3152"/>
            <ac:spMk id="2" creationId="{4110CA80-3F0B-DA21-1877-74B943478139}"/>
          </ac:spMkLst>
        </pc:spChg>
        <pc:spChg chg="del">
          <ac:chgData name="Lucas Jellema" userId="7e183fbb-84e0-44b3-9b03-0792bc8d162b" providerId="ADAL" clId="{697B2416-339B-4F5E-BFCB-E1BC4AD2960E}" dt="2022-11-23T07:58:06.584" v="5167" actId="478"/>
          <ac:spMkLst>
            <pc:docMk/>
            <pc:sldMk cId="3818594856" sldId="3152"/>
            <ac:spMk id="3" creationId="{C20DE70D-7A24-9E8E-EBA6-83678442A416}"/>
          </ac:spMkLst>
        </pc:spChg>
        <pc:spChg chg="del">
          <ac:chgData name="Lucas Jellema" userId="7e183fbb-84e0-44b3-9b03-0792bc8d162b" providerId="ADAL" clId="{697B2416-339B-4F5E-BFCB-E1BC4AD2960E}" dt="2022-11-23T07:58:06.584" v="5167" actId="478"/>
          <ac:spMkLst>
            <pc:docMk/>
            <pc:sldMk cId="3818594856" sldId="3152"/>
            <ac:spMk id="6" creationId="{EBADB197-C10B-C40C-45EA-55D90F88A891}"/>
          </ac:spMkLst>
        </pc:spChg>
        <pc:spChg chg="add mod">
          <ac:chgData name="Lucas Jellema" userId="7e183fbb-84e0-44b3-9b03-0792bc8d162b" providerId="ADAL" clId="{697B2416-339B-4F5E-BFCB-E1BC4AD2960E}" dt="2022-11-23T09:13:56.944" v="5933" actId="1035"/>
          <ac:spMkLst>
            <pc:docMk/>
            <pc:sldMk cId="3818594856" sldId="3152"/>
            <ac:spMk id="7" creationId="{F343BE75-A03F-903A-EDAE-D3122A63E120}"/>
          </ac:spMkLst>
        </pc:spChg>
        <pc:spChg chg="add mod">
          <ac:chgData name="Lucas Jellema" userId="7e183fbb-84e0-44b3-9b03-0792bc8d162b" providerId="ADAL" clId="{697B2416-339B-4F5E-BFCB-E1BC4AD2960E}" dt="2022-11-23T09:13:56.944" v="5933" actId="1035"/>
          <ac:spMkLst>
            <pc:docMk/>
            <pc:sldMk cId="3818594856" sldId="3152"/>
            <ac:spMk id="8" creationId="{F121BFDD-205A-5887-E3C7-50E7EA280BA4}"/>
          </ac:spMkLst>
        </pc:spChg>
        <pc:spChg chg="add mod">
          <ac:chgData name="Lucas Jellema" userId="7e183fbb-84e0-44b3-9b03-0792bc8d162b" providerId="ADAL" clId="{697B2416-339B-4F5E-BFCB-E1BC4AD2960E}" dt="2022-11-23T09:13:56.944" v="5933" actId="1035"/>
          <ac:spMkLst>
            <pc:docMk/>
            <pc:sldMk cId="3818594856" sldId="3152"/>
            <ac:spMk id="9" creationId="{0858701D-CA82-B3DF-09A5-0DE6CC844BE2}"/>
          </ac:spMkLst>
        </pc:spChg>
        <pc:spChg chg="del">
          <ac:chgData name="Lucas Jellema" userId="7e183fbb-84e0-44b3-9b03-0792bc8d162b" providerId="ADAL" clId="{697B2416-339B-4F5E-BFCB-E1BC4AD2960E}" dt="2022-11-23T07:58:06.584" v="5167" actId="478"/>
          <ac:spMkLst>
            <pc:docMk/>
            <pc:sldMk cId="3818594856" sldId="3152"/>
            <ac:spMk id="13" creationId="{81261FE5-2E0D-D3B0-6A09-EF72D4E13771}"/>
          </ac:spMkLst>
        </pc:spChg>
        <pc:spChg chg="del">
          <ac:chgData name="Lucas Jellema" userId="7e183fbb-84e0-44b3-9b03-0792bc8d162b" providerId="ADAL" clId="{697B2416-339B-4F5E-BFCB-E1BC4AD2960E}" dt="2022-11-23T07:58:06.584" v="5167" actId="478"/>
          <ac:spMkLst>
            <pc:docMk/>
            <pc:sldMk cId="3818594856" sldId="3152"/>
            <ac:spMk id="14" creationId="{FC519C47-C964-2632-47E5-2BCB0E9CA541}"/>
          </ac:spMkLst>
        </pc:spChg>
        <pc:spChg chg="add mod">
          <ac:chgData name="Lucas Jellema" userId="7e183fbb-84e0-44b3-9b03-0792bc8d162b" providerId="ADAL" clId="{697B2416-339B-4F5E-BFCB-E1BC4AD2960E}" dt="2022-11-23T09:13:56.944" v="5933" actId="1035"/>
          <ac:spMkLst>
            <pc:docMk/>
            <pc:sldMk cId="3818594856" sldId="3152"/>
            <ac:spMk id="16" creationId="{D55F8B09-6E63-7EBD-5F89-96D88052BE52}"/>
          </ac:spMkLst>
        </pc:spChg>
        <pc:spChg chg="add mod">
          <ac:chgData name="Lucas Jellema" userId="7e183fbb-84e0-44b3-9b03-0792bc8d162b" providerId="ADAL" clId="{697B2416-339B-4F5E-BFCB-E1BC4AD2960E}" dt="2022-11-23T09:13:56.944" v="5933" actId="1035"/>
          <ac:spMkLst>
            <pc:docMk/>
            <pc:sldMk cId="3818594856" sldId="3152"/>
            <ac:spMk id="17" creationId="{48B9E5E3-BBD0-F818-26B8-2FEAF9DD6E69}"/>
          </ac:spMkLst>
        </pc:spChg>
        <pc:spChg chg="del">
          <ac:chgData name="Lucas Jellema" userId="7e183fbb-84e0-44b3-9b03-0792bc8d162b" providerId="ADAL" clId="{697B2416-339B-4F5E-BFCB-E1BC4AD2960E}" dt="2022-11-23T07:58:06.584" v="5167" actId="478"/>
          <ac:spMkLst>
            <pc:docMk/>
            <pc:sldMk cId="3818594856" sldId="3152"/>
            <ac:spMk id="19" creationId="{52878BE4-4FFA-0452-1EA7-C05DEA3263C4}"/>
          </ac:spMkLst>
        </pc:spChg>
        <pc:spChg chg="del">
          <ac:chgData name="Lucas Jellema" userId="7e183fbb-84e0-44b3-9b03-0792bc8d162b" providerId="ADAL" clId="{697B2416-339B-4F5E-BFCB-E1BC4AD2960E}" dt="2022-11-23T07:58:06.584" v="5167" actId="478"/>
          <ac:spMkLst>
            <pc:docMk/>
            <pc:sldMk cId="3818594856" sldId="3152"/>
            <ac:spMk id="21" creationId="{98544062-2541-D348-B4D5-A4E8DEB36C74}"/>
          </ac:spMkLst>
        </pc:spChg>
        <pc:spChg chg="mod">
          <ac:chgData name="Lucas Jellema" userId="7e183fbb-84e0-44b3-9b03-0792bc8d162b" providerId="ADAL" clId="{697B2416-339B-4F5E-BFCB-E1BC4AD2960E}" dt="2022-11-23T09:37:56.359" v="6643" actId="20577"/>
          <ac:spMkLst>
            <pc:docMk/>
            <pc:sldMk cId="3818594856" sldId="3152"/>
            <ac:spMk id="31" creationId="{BF9C95C5-F5AE-0CDD-1978-C751DA49A108}"/>
          </ac:spMkLst>
        </pc:spChg>
        <pc:spChg chg="del">
          <ac:chgData name="Lucas Jellema" userId="7e183fbb-84e0-44b3-9b03-0792bc8d162b" providerId="ADAL" clId="{697B2416-339B-4F5E-BFCB-E1BC4AD2960E}" dt="2022-11-23T07:58:06.584" v="5167" actId="478"/>
          <ac:spMkLst>
            <pc:docMk/>
            <pc:sldMk cId="3818594856" sldId="3152"/>
            <ac:spMk id="32" creationId="{BBE3375D-FC5C-5981-19F3-95D19486299C}"/>
          </ac:spMkLst>
        </pc:spChg>
        <pc:spChg chg="del">
          <ac:chgData name="Lucas Jellema" userId="7e183fbb-84e0-44b3-9b03-0792bc8d162b" providerId="ADAL" clId="{697B2416-339B-4F5E-BFCB-E1BC4AD2960E}" dt="2022-11-23T07:58:06.584" v="5167" actId="478"/>
          <ac:spMkLst>
            <pc:docMk/>
            <pc:sldMk cId="3818594856" sldId="3152"/>
            <ac:spMk id="33" creationId="{EDD5F21A-A791-1506-81E9-3C0CDD69200C}"/>
          </ac:spMkLst>
        </pc:spChg>
        <pc:picChg chg="del">
          <ac:chgData name="Lucas Jellema" userId="7e183fbb-84e0-44b3-9b03-0792bc8d162b" providerId="ADAL" clId="{697B2416-339B-4F5E-BFCB-E1BC4AD2960E}" dt="2022-11-23T07:58:06.584" v="5167" actId="478"/>
          <ac:picMkLst>
            <pc:docMk/>
            <pc:sldMk cId="3818594856" sldId="3152"/>
            <ac:picMk id="35" creationId="{38A10947-8EC6-DE8A-7991-D38888F41349}"/>
          </ac:picMkLst>
        </pc:picChg>
        <pc:picChg chg="del">
          <ac:chgData name="Lucas Jellema" userId="7e183fbb-84e0-44b3-9b03-0792bc8d162b" providerId="ADAL" clId="{697B2416-339B-4F5E-BFCB-E1BC4AD2960E}" dt="2022-11-23T07:58:06.584" v="5167" actId="478"/>
          <ac:picMkLst>
            <pc:docMk/>
            <pc:sldMk cId="3818594856" sldId="3152"/>
            <ac:picMk id="37" creationId="{085F061F-30D6-AD29-5F8F-4408AB686A8C}"/>
          </ac:picMkLst>
        </pc:picChg>
        <pc:picChg chg="del">
          <ac:chgData name="Lucas Jellema" userId="7e183fbb-84e0-44b3-9b03-0792bc8d162b" providerId="ADAL" clId="{697B2416-339B-4F5E-BFCB-E1BC4AD2960E}" dt="2022-11-23T07:58:06.584" v="5167" actId="478"/>
          <ac:picMkLst>
            <pc:docMk/>
            <pc:sldMk cId="3818594856" sldId="3152"/>
            <ac:picMk id="39" creationId="{833CDCF5-153D-4D30-EAFE-60F95504B8AC}"/>
          </ac:picMkLst>
        </pc:picChg>
        <pc:picChg chg="del">
          <ac:chgData name="Lucas Jellema" userId="7e183fbb-84e0-44b3-9b03-0792bc8d162b" providerId="ADAL" clId="{697B2416-339B-4F5E-BFCB-E1BC4AD2960E}" dt="2022-11-23T07:58:06.584" v="5167" actId="478"/>
          <ac:picMkLst>
            <pc:docMk/>
            <pc:sldMk cId="3818594856" sldId="3152"/>
            <ac:picMk id="3074" creationId="{98573D8E-0663-ABEA-DC45-564A828195EB}"/>
          </ac:picMkLst>
        </pc:picChg>
        <pc:cxnChg chg="add mod">
          <ac:chgData name="Lucas Jellema" userId="7e183fbb-84e0-44b3-9b03-0792bc8d162b" providerId="ADAL" clId="{697B2416-339B-4F5E-BFCB-E1BC4AD2960E}" dt="2022-11-23T09:13:56.944" v="5933" actId="1035"/>
          <ac:cxnSpMkLst>
            <pc:docMk/>
            <pc:sldMk cId="3818594856" sldId="3152"/>
            <ac:cxnSpMk id="10" creationId="{8DADA9C6-DD1A-58E2-D7AF-6A4AB78762B5}"/>
          </ac:cxnSpMkLst>
        </pc:cxnChg>
        <pc:cxnChg chg="add mod">
          <ac:chgData name="Lucas Jellema" userId="7e183fbb-84e0-44b3-9b03-0792bc8d162b" providerId="ADAL" clId="{697B2416-339B-4F5E-BFCB-E1BC4AD2960E}" dt="2022-11-23T09:13:56.944" v="5933" actId="1035"/>
          <ac:cxnSpMkLst>
            <pc:docMk/>
            <pc:sldMk cId="3818594856" sldId="3152"/>
            <ac:cxnSpMk id="11" creationId="{537FF871-187F-162C-4D5E-281A3C0F63A3}"/>
          </ac:cxnSpMkLst>
        </pc:cxnChg>
        <pc:cxnChg chg="add mod">
          <ac:chgData name="Lucas Jellema" userId="7e183fbb-84e0-44b3-9b03-0792bc8d162b" providerId="ADAL" clId="{697B2416-339B-4F5E-BFCB-E1BC4AD2960E}" dt="2022-11-23T09:13:56.944" v="5933" actId="1035"/>
          <ac:cxnSpMkLst>
            <pc:docMk/>
            <pc:sldMk cId="3818594856" sldId="3152"/>
            <ac:cxnSpMk id="12" creationId="{A288DBEB-CA7A-4B4E-CC17-1F33BADEDBB3}"/>
          </ac:cxnSpMkLst>
        </pc:cxnChg>
        <pc:cxnChg chg="add mod">
          <ac:chgData name="Lucas Jellema" userId="7e183fbb-84e0-44b3-9b03-0792bc8d162b" providerId="ADAL" clId="{697B2416-339B-4F5E-BFCB-E1BC4AD2960E}" dt="2022-11-23T09:13:56.944" v="5933" actId="1035"/>
          <ac:cxnSpMkLst>
            <pc:docMk/>
            <pc:sldMk cId="3818594856" sldId="3152"/>
            <ac:cxnSpMk id="15" creationId="{2A5985D6-D0CC-4200-F990-4D262D91EED5}"/>
          </ac:cxnSpMkLst>
        </pc:cxnChg>
        <pc:cxnChg chg="add mod">
          <ac:chgData name="Lucas Jellema" userId="7e183fbb-84e0-44b3-9b03-0792bc8d162b" providerId="ADAL" clId="{697B2416-339B-4F5E-BFCB-E1BC4AD2960E}" dt="2022-11-23T09:13:56.944" v="5933" actId="1035"/>
          <ac:cxnSpMkLst>
            <pc:docMk/>
            <pc:sldMk cId="3818594856" sldId="3152"/>
            <ac:cxnSpMk id="20" creationId="{04FE7D6D-D7BF-03D5-FBA8-AC3BC4960FF5}"/>
          </ac:cxnSpMkLst>
        </pc:cxnChg>
      </pc:sldChg>
      <pc:sldChg chg="add ord">
        <pc:chgData name="Lucas Jellema" userId="7e183fbb-84e0-44b3-9b03-0792bc8d162b" providerId="ADAL" clId="{697B2416-339B-4F5E-BFCB-E1BC4AD2960E}" dt="2022-11-23T14:14:32.221" v="8211"/>
        <pc:sldMkLst>
          <pc:docMk/>
          <pc:sldMk cId="3886153862" sldId="3152"/>
        </pc:sldMkLst>
      </pc:sldChg>
      <pc:sldChg chg="addSp delSp modSp new del mod modAnim">
        <pc:chgData name="Lucas Jellema" userId="7e183fbb-84e0-44b3-9b03-0792bc8d162b" providerId="ADAL" clId="{697B2416-339B-4F5E-BFCB-E1BC4AD2960E}" dt="2022-11-23T09:21:44.997" v="6243" actId="47"/>
        <pc:sldMkLst>
          <pc:docMk/>
          <pc:sldMk cId="3379340238" sldId="3153"/>
        </pc:sldMkLst>
        <pc:spChg chg="mod">
          <ac:chgData name="Lucas Jellema" userId="7e183fbb-84e0-44b3-9b03-0792bc8d162b" providerId="ADAL" clId="{697B2416-339B-4F5E-BFCB-E1BC4AD2960E}" dt="2022-11-23T09:16:12.538" v="6154" actId="20577"/>
          <ac:spMkLst>
            <pc:docMk/>
            <pc:sldMk cId="3379340238" sldId="3153"/>
            <ac:spMk id="2" creationId="{EFD9FC9B-AED8-DC9D-EFA2-3BA99D9BADEE}"/>
          </ac:spMkLst>
        </pc:spChg>
        <pc:spChg chg="del">
          <ac:chgData name="Lucas Jellema" userId="7e183fbb-84e0-44b3-9b03-0792bc8d162b" providerId="ADAL" clId="{697B2416-339B-4F5E-BFCB-E1BC4AD2960E}" dt="2022-11-23T09:17:09.107" v="6155" actId="1032"/>
          <ac:spMkLst>
            <pc:docMk/>
            <pc:sldMk cId="3379340238" sldId="3153"/>
            <ac:spMk id="3" creationId="{B55A9FDA-040B-EE08-1659-106947CEB3D6}"/>
          </ac:spMkLst>
        </pc:spChg>
        <pc:graphicFrameChg chg="add mod modGraphic">
          <ac:chgData name="Lucas Jellema" userId="7e183fbb-84e0-44b3-9b03-0792bc8d162b" providerId="ADAL" clId="{697B2416-339B-4F5E-BFCB-E1BC4AD2960E}" dt="2022-11-23T09:21:09.962" v="6240" actId="20577"/>
          <ac:graphicFrameMkLst>
            <pc:docMk/>
            <pc:sldMk cId="3379340238" sldId="3153"/>
            <ac:graphicFrameMk id="6" creationId="{B8BD6F62-A616-1BDD-477A-517874052E3D}"/>
          </ac:graphicFrameMkLst>
        </pc:graphicFrameChg>
      </pc:sldChg>
      <pc:sldChg chg="modSp add modTransition modAnim">
        <pc:chgData name="Lucas Jellema" userId="7e183fbb-84e0-44b3-9b03-0792bc8d162b" providerId="ADAL" clId="{697B2416-339B-4F5E-BFCB-E1BC4AD2960E}" dt="2022-11-23T09:22:08.444" v="6250"/>
        <pc:sldMkLst>
          <pc:docMk/>
          <pc:sldMk cId="2104362416" sldId="3154"/>
        </pc:sldMkLst>
        <pc:graphicFrameChg chg="mod">
          <ac:chgData name="Lucas Jellema" userId="7e183fbb-84e0-44b3-9b03-0792bc8d162b" providerId="ADAL" clId="{697B2416-339B-4F5E-BFCB-E1BC4AD2960E}" dt="2022-11-23T09:21:47.971" v="6244" actId="478"/>
          <ac:graphicFrameMkLst>
            <pc:docMk/>
            <pc:sldMk cId="2104362416" sldId="3154"/>
            <ac:graphicFrameMk id="6" creationId="{B8BD6F62-A616-1BDD-477A-517874052E3D}"/>
          </ac:graphicFrameMkLst>
        </pc:graphicFrameChg>
      </pc:sldChg>
      <pc:sldChg chg="add">
        <pc:chgData name="Lucas Jellema" userId="7e183fbb-84e0-44b3-9b03-0792bc8d162b" providerId="ADAL" clId="{697B2416-339B-4F5E-BFCB-E1BC4AD2960E}" dt="2022-11-23T09:21:43.254" v="6242" actId="2890"/>
        <pc:sldMkLst>
          <pc:docMk/>
          <pc:sldMk cId="3835010301" sldId="3155"/>
        </pc:sldMkLst>
      </pc:sldChg>
      <pc:sldChg chg="addSp modSp add mod modAnim">
        <pc:chgData name="Lucas Jellema" userId="7e183fbb-84e0-44b3-9b03-0792bc8d162b" providerId="ADAL" clId="{697B2416-339B-4F5E-BFCB-E1BC4AD2960E}" dt="2022-11-23T09:27:06.626" v="6346"/>
        <pc:sldMkLst>
          <pc:docMk/>
          <pc:sldMk cId="717698610" sldId="3156"/>
        </pc:sldMkLst>
        <pc:spChg chg="mod">
          <ac:chgData name="Lucas Jellema" userId="7e183fbb-84e0-44b3-9b03-0792bc8d162b" providerId="ADAL" clId="{697B2416-339B-4F5E-BFCB-E1BC4AD2960E}" dt="2022-11-23T09:22:32.755" v="6267" actId="20577"/>
          <ac:spMkLst>
            <pc:docMk/>
            <pc:sldMk cId="717698610" sldId="3156"/>
            <ac:spMk id="2" creationId="{EFD9FC9B-AED8-DC9D-EFA2-3BA99D9BADEE}"/>
          </ac:spMkLst>
        </pc:spChg>
        <pc:spChg chg="add mod">
          <ac:chgData name="Lucas Jellema" userId="7e183fbb-84e0-44b3-9b03-0792bc8d162b" providerId="ADAL" clId="{697B2416-339B-4F5E-BFCB-E1BC4AD2960E}" dt="2022-11-23T09:26:27.904" v="6345" actId="14100"/>
          <ac:spMkLst>
            <pc:docMk/>
            <pc:sldMk cId="717698610" sldId="3156"/>
            <ac:spMk id="3" creationId="{23D500A4-5042-248E-B64C-E3A3682EF357}"/>
          </ac:spMkLst>
        </pc:spChg>
        <pc:picChg chg="add mod">
          <ac:chgData name="Lucas Jellema" userId="7e183fbb-84e0-44b3-9b03-0792bc8d162b" providerId="ADAL" clId="{697B2416-339B-4F5E-BFCB-E1BC4AD2960E}" dt="2022-11-23T09:25:22.597" v="6272" actId="1076"/>
          <ac:picMkLst>
            <pc:docMk/>
            <pc:sldMk cId="717698610" sldId="3156"/>
            <ac:picMk id="2050" creationId="{19E597A4-0C47-C7D4-FAFF-486ED4E411E3}"/>
          </ac:picMkLst>
        </pc:picChg>
      </pc:sldChg>
      <pc:sldChg chg="addSp modSp add mod modTransition">
        <pc:chgData name="Lucas Jellema" userId="7e183fbb-84e0-44b3-9b03-0792bc8d162b" providerId="ADAL" clId="{697B2416-339B-4F5E-BFCB-E1BC4AD2960E}" dt="2022-11-25T08:17:59.937" v="21791" actId="1076"/>
        <pc:sldMkLst>
          <pc:docMk/>
          <pc:sldMk cId="1568688470" sldId="3157"/>
        </pc:sldMkLst>
        <pc:spChg chg="add mod ord">
          <ac:chgData name="Lucas Jellema" userId="7e183fbb-84e0-44b3-9b03-0792bc8d162b" providerId="ADAL" clId="{697B2416-339B-4F5E-BFCB-E1BC4AD2960E}" dt="2022-11-23T09:34:45.164" v="6602" actId="14100"/>
          <ac:spMkLst>
            <pc:docMk/>
            <pc:sldMk cId="1568688470" sldId="3157"/>
            <ac:spMk id="3" creationId="{B9E7D3FD-E726-95E7-6BED-8ED524FD41A5}"/>
          </ac:spMkLst>
        </pc:spChg>
        <pc:spChg chg="add mod">
          <ac:chgData name="Lucas Jellema" userId="7e183fbb-84e0-44b3-9b03-0792bc8d162b" providerId="ADAL" clId="{697B2416-339B-4F5E-BFCB-E1BC4AD2960E}" dt="2022-11-25T08:17:59.937" v="21791" actId="1076"/>
          <ac:spMkLst>
            <pc:docMk/>
            <pc:sldMk cId="1568688470" sldId="3157"/>
            <ac:spMk id="6" creationId="{B3F94D82-449D-5ACD-6B15-4DF4AAC93D1C}"/>
          </ac:spMkLst>
        </pc:spChg>
        <pc:spChg chg="mod">
          <ac:chgData name="Lucas Jellema" userId="7e183fbb-84e0-44b3-9b03-0792bc8d162b" providerId="ADAL" clId="{697B2416-339B-4F5E-BFCB-E1BC4AD2960E}" dt="2022-11-23T09:33:56.912" v="6594" actId="114"/>
          <ac:spMkLst>
            <pc:docMk/>
            <pc:sldMk cId="1568688470" sldId="3157"/>
            <ac:spMk id="7" creationId="{98022DB8-AC24-3566-D4CB-20D0CEE0B2D9}"/>
          </ac:spMkLst>
        </pc:spChg>
        <pc:spChg chg="mod">
          <ac:chgData name="Lucas Jellema" userId="7e183fbb-84e0-44b3-9b03-0792bc8d162b" providerId="ADAL" clId="{697B2416-339B-4F5E-BFCB-E1BC4AD2960E}" dt="2022-11-23T09:33:56.912" v="6594" actId="114"/>
          <ac:spMkLst>
            <pc:docMk/>
            <pc:sldMk cId="1568688470" sldId="3157"/>
            <ac:spMk id="8" creationId="{EAE0E05D-24E0-B14C-D02B-2A4C60C18454}"/>
          </ac:spMkLst>
        </pc:spChg>
        <pc:spChg chg="mod">
          <ac:chgData name="Lucas Jellema" userId="7e183fbb-84e0-44b3-9b03-0792bc8d162b" providerId="ADAL" clId="{697B2416-339B-4F5E-BFCB-E1BC4AD2960E}" dt="2022-11-23T09:33:56.912" v="6594" actId="114"/>
          <ac:spMkLst>
            <pc:docMk/>
            <pc:sldMk cId="1568688470" sldId="3157"/>
            <ac:spMk id="9" creationId="{6E53C629-BA44-301E-7B62-9F80A03A5BFE}"/>
          </ac:spMkLst>
        </pc:spChg>
        <pc:spChg chg="mod">
          <ac:chgData name="Lucas Jellema" userId="7e183fbb-84e0-44b3-9b03-0792bc8d162b" providerId="ADAL" clId="{697B2416-339B-4F5E-BFCB-E1BC4AD2960E}" dt="2022-11-23T09:33:43.801" v="6592" actId="1076"/>
          <ac:spMkLst>
            <pc:docMk/>
            <pc:sldMk cId="1568688470" sldId="3157"/>
            <ac:spMk id="10" creationId="{7A5A5B94-E3CC-ADC0-2617-AFCF6B5D6C93}"/>
          </ac:spMkLst>
        </pc:spChg>
        <pc:spChg chg="mod">
          <ac:chgData name="Lucas Jellema" userId="7e183fbb-84e0-44b3-9b03-0792bc8d162b" providerId="ADAL" clId="{697B2416-339B-4F5E-BFCB-E1BC4AD2960E}" dt="2022-11-23T09:33:43.801" v="6592" actId="1076"/>
          <ac:spMkLst>
            <pc:docMk/>
            <pc:sldMk cId="1568688470" sldId="3157"/>
            <ac:spMk id="11" creationId="{7B243C7C-2285-2A9F-E423-A105B03F2ECD}"/>
          </ac:spMkLst>
        </pc:spChg>
        <pc:spChg chg="mod">
          <ac:chgData name="Lucas Jellema" userId="7e183fbb-84e0-44b3-9b03-0792bc8d162b" providerId="ADAL" clId="{697B2416-339B-4F5E-BFCB-E1BC4AD2960E}" dt="2022-11-23T09:34:08.593" v="6597" actId="404"/>
          <ac:spMkLst>
            <pc:docMk/>
            <pc:sldMk cId="1568688470" sldId="3157"/>
            <ac:spMk id="12" creationId="{BFAFD1B5-BB14-D96C-3C07-0FCE60A03A00}"/>
          </ac:spMkLst>
        </pc:spChg>
        <pc:spChg chg="mod">
          <ac:chgData name="Lucas Jellema" userId="7e183fbb-84e0-44b3-9b03-0792bc8d162b" providerId="ADAL" clId="{697B2416-339B-4F5E-BFCB-E1BC4AD2960E}" dt="2022-11-23T09:34:08.593" v="6597" actId="404"/>
          <ac:spMkLst>
            <pc:docMk/>
            <pc:sldMk cId="1568688470" sldId="3157"/>
            <ac:spMk id="13" creationId="{05961F7A-5CB3-AF95-B795-0338D506AB27}"/>
          </ac:spMkLst>
        </pc:spChg>
        <pc:spChg chg="mod">
          <ac:chgData name="Lucas Jellema" userId="7e183fbb-84e0-44b3-9b03-0792bc8d162b" providerId="ADAL" clId="{697B2416-339B-4F5E-BFCB-E1BC4AD2960E}" dt="2022-11-23T09:34:08.593" v="6597" actId="404"/>
          <ac:spMkLst>
            <pc:docMk/>
            <pc:sldMk cId="1568688470" sldId="3157"/>
            <ac:spMk id="14" creationId="{AE6A39DC-AD65-15DC-B1F2-87738762A45F}"/>
          </ac:spMkLst>
        </pc:spChg>
      </pc:sldChg>
      <pc:sldChg chg="modSp add del ord modAnim">
        <pc:chgData name="Lucas Jellema" userId="7e183fbb-84e0-44b3-9b03-0792bc8d162b" providerId="ADAL" clId="{697B2416-339B-4F5E-BFCB-E1BC4AD2960E}" dt="2022-11-24T12:37:46.880" v="16016" actId="47"/>
        <pc:sldMkLst>
          <pc:docMk/>
          <pc:sldMk cId="1965302715" sldId="3158"/>
        </pc:sldMkLst>
        <pc:spChg chg="mod">
          <ac:chgData name="Lucas Jellema" userId="7e183fbb-84e0-44b3-9b03-0792bc8d162b" providerId="ADAL" clId="{697B2416-339B-4F5E-BFCB-E1BC4AD2960E}" dt="2022-11-23T18:06:00.367" v="10623" actId="20577"/>
          <ac:spMkLst>
            <pc:docMk/>
            <pc:sldMk cId="1965302715" sldId="3158"/>
            <ac:spMk id="3" creationId="{5BD0AD37-0226-E142-8FB6-E34BE127694B}"/>
          </ac:spMkLst>
        </pc:spChg>
      </pc:sldChg>
      <pc:sldChg chg="addSp delSp modSp new mod modClrScheme modAnim chgLayout">
        <pc:chgData name="Lucas Jellema" userId="7e183fbb-84e0-44b3-9b03-0792bc8d162b" providerId="ADAL" clId="{697B2416-339B-4F5E-BFCB-E1BC4AD2960E}" dt="2022-11-25T10:30:13.142" v="22776" actId="15"/>
        <pc:sldMkLst>
          <pc:docMk/>
          <pc:sldMk cId="1123337503" sldId="3159"/>
        </pc:sldMkLst>
        <pc:spChg chg="mod">
          <ac:chgData name="Lucas Jellema" userId="7e183fbb-84e0-44b3-9b03-0792bc8d162b" providerId="ADAL" clId="{697B2416-339B-4F5E-BFCB-E1BC4AD2960E}" dt="2022-11-23T12:06:43.421" v="7657" actId="26606"/>
          <ac:spMkLst>
            <pc:docMk/>
            <pc:sldMk cId="1123337503" sldId="3159"/>
            <ac:spMk id="2" creationId="{B9A627A9-3806-7F59-02D5-2BD979C6E831}"/>
          </ac:spMkLst>
        </pc:spChg>
        <pc:spChg chg="del">
          <ac:chgData name="Lucas Jellema" userId="7e183fbb-84e0-44b3-9b03-0792bc8d162b" providerId="ADAL" clId="{697B2416-339B-4F5E-BFCB-E1BC4AD2960E}" dt="2022-11-23T12:06:43.421" v="7657" actId="26606"/>
          <ac:spMkLst>
            <pc:docMk/>
            <pc:sldMk cId="1123337503" sldId="3159"/>
            <ac:spMk id="3" creationId="{1471102B-2E05-7C26-9395-A14ACDD1E9C6}"/>
          </ac:spMkLst>
        </pc:spChg>
        <pc:spChg chg="mod">
          <ac:chgData name="Lucas Jellema" userId="7e183fbb-84e0-44b3-9b03-0792bc8d162b" providerId="ADAL" clId="{697B2416-339B-4F5E-BFCB-E1BC4AD2960E}" dt="2022-11-23T12:06:43.421" v="7657" actId="26606"/>
          <ac:spMkLst>
            <pc:docMk/>
            <pc:sldMk cId="1123337503" sldId="3159"/>
            <ac:spMk id="4" creationId="{158108BF-1847-7616-ED7A-9B96D0177538}"/>
          </ac:spMkLst>
        </pc:spChg>
        <pc:spChg chg="mod">
          <ac:chgData name="Lucas Jellema" userId="7e183fbb-84e0-44b3-9b03-0792bc8d162b" providerId="ADAL" clId="{697B2416-339B-4F5E-BFCB-E1BC4AD2960E}" dt="2022-11-23T12:06:43.421" v="7657" actId="26606"/>
          <ac:spMkLst>
            <pc:docMk/>
            <pc:sldMk cId="1123337503" sldId="3159"/>
            <ac:spMk id="5" creationId="{036A7539-A5A4-4075-0CEB-CE038CB910D2}"/>
          </ac:spMkLst>
        </pc:spChg>
        <pc:spChg chg="add mod">
          <ac:chgData name="Lucas Jellema" userId="7e183fbb-84e0-44b3-9b03-0792bc8d162b" providerId="ADAL" clId="{697B2416-339B-4F5E-BFCB-E1BC4AD2960E}" dt="2022-11-23T12:14:38.307" v="8148" actId="20577"/>
          <ac:spMkLst>
            <pc:docMk/>
            <pc:sldMk cId="1123337503" sldId="3159"/>
            <ac:spMk id="8" creationId="{E8EADC6A-7C97-01EE-34A9-22409550AF0C}"/>
          </ac:spMkLst>
        </pc:spChg>
        <pc:spChg chg="add mod">
          <ac:chgData name="Lucas Jellema" userId="7e183fbb-84e0-44b3-9b03-0792bc8d162b" providerId="ADAL" clId="{697B2416-339B-4F5E-BFCB-E1BC4AD2960E}" dt="2022-11-25T10:30:13.142" v="22776" actId="15"/>
          <ac:spMkLst>
            <pc:docMk/>
            <pc:sldMk cId="1123337503" sldId="3159"/>
            <ac:spMk id="12" creationId="{9B9E4BCA-C8C6-DF4C-923B-4D3FEB757443}"/>
          </ac:spMkLst>
        </pc:spChg>
        <pc:picChg chg="add mod">
          <ac:chgData name="Lucas Jellema" userId="7e183fbb-84e0-44b3-9b03-0792bc8d162b" providerId="ADAL" clId="{697B2416-339B-4F5E-BFCB-E1BC4AD2960E}" dt="2022-11-23T12:06:43.421" v="7657" actId="26606"/>
          <ac:picMkLst>
            <pc:docMk/>
            <pc:sldMk cId="1123337503" sldId="3159"/>
            <ac:picMk id="7" creationId="{2315893A-2A2D-B1C4-C994-E6BF35AB830A}"/>
          </ac:picMkLst>
        </pc:picChg>
        <pc:picChg chg="add mod">
          <ac:chgData name="Lucas Jellema" userId="7e183fbb-84e0-44b3-9b03-0792bc8d162b" providerId="ADAL" clId="{697B2416-339B-4F5E-BFCB-E1BC4AD2960E}" dt="2022-11-24T07:58:54.793" v="13562" actId="962"/>
          <ac:picMkLst>
            <pc:docMk/>
            <pc:sldMk cId="1123337503" sldId="3159"/>
            <ac:picMk id="6146" creationId="{269A987C-5784-32F4-A869-0C75409F6673}"/>
          </ac:picMkLst>
        </pc:picChg>
        <pc:picChg chg="add mod">
          <ac:chgData name="Lucas Jellema" userId="7e183fbb-84e0-44b3-9b03-0792bc8d162b" providerId="ADAL" clId="{697B2416-339B-4F5E-BFCB-E1BC4AD2960E}" dt="2022-11-23T12:37:42.866" v="8162" actId="1076"/>
          <ac:picMkLst>
            <pc:docMk/>
            <pc:sldMk cId="1123337503" sldId="3159"/>
            <ac:picMk id="6148" creationId="{BC9E7D73-B454-6B68-ECCD-62C9CF21ABAA}"/>
          </ac:picMkLst>
        </pc:picChg>
      </pc:sldChg>
      <pc:sldChg chg="addSp delSp modSp new mod ord modAnim">
        <pc:chgData name="Lucas Jellema" userId="7e183fbb-84e0-44b3-9b03-0792bc8d162b" providerId="ADAL" clId="{697B2416-339B-4F5E-BFCB-E1BC4AD2960E}" dt="2022-11-24T11:27:25.886" v="15451" actId="478"/>
        <pc:sldMkLst>
          <pc:docMk/>
          <pc:sldMk cId="3840180188" sldId="3160"/>
        </pc:sldMkLst>
        <pc:spChg chg="mod">
          <ac:chgData name="Lucas Jellema" userId="7e183fbb-84e0-44b3-9b03-0792bc8d162b" providerId="ADAL" clId="{697B2416-339B-4F5E-BFCB-E1BC4AD2960E}" dt="2022-11-24T08:04:34.001" v="13632" actId="20577"/>
          <ac:spMkLst>
            <pc:docMk/>
            <pc:sldMk cId="3840180188" sldId="3160"/>
            <ac:spMk id="2" creationId="{EEAFD904-14EF-D621-29BE-2FE198C89B64}"/>
          </ac:spMkLst>
        </pc:spChg>
        <pc:spChg chg="mod">
          <ac:chgData name="Lucas Jellema" userId="7e183fbb-84e0-44b3-9b03-0792bc8d162b" providerId="ADAL" clId="{697B2416-339B-4F5E-BFCB-E1BC4AD2960E}" dt="2022-11-24T11:27:09.537" v="15449" actId="1035"/>
          <ac:spMkLst>
            <pc:docMk/>
            <pc:sldMk cId="3840180188" sldId="3160"/>
            <ac:spMk id="3" creationId="{F7ECDEF5-E695-1629-5201-2DD3334FD38E}"/>
          </ac:spMkLst>
        </pc:spChg>
        <pc:graphicFrameChg chg="add del mod modGraphic">
          <ac:chgData name="Lucas Jellema" userId="7e183fbb-84e0-44b3-9b03-0792bc8d162b" providerId="ADAL" clId="{697B2416-339B-4F5E-BFCB-E1BC4AD2960E}" dt="2022-11-23T17:40:07.582" v="10233" actId="478"/>
          <ac:graphicFrameMkLst>
            <pc:docMk/>
            <pc:sldMk cId="3840180188" sldId="3160"/>
            <ac:graphicFrameMk id="8" creationId="{00135225-275F-F51C-3EFA-83593A3A3D53}"/>
          </ac:graphicFrameMkLst>
        </pc:graphicFrameChg>
        <pc:graphicFrameChg chg="add mod">
          <ac:chgData name="Lucas Jellema" userId="7e183fbb-84e0-44b3-9b03-0792bc8d162b" providerId="ADAL" clId="{697B2416-339B-4F5E-BFCB-E1BC4AD2960E}" dt="2022-11-24T11:06:43.889" v="14691" actId="1076"/>
          <ac:graphicFrameMkLst>
            <pc:docMk/>
            <pc:sldMk cId="3840180188" sldId="3160"/>
            <ac:graphicFrameMk id="9" creationId="{10AB9584-2E21-B013-162E-41E7E68D6FDC}"/>
          </ac:graphicFrameMkLst>
        </pc:graphicFrameChg>
        <pc:picChg chg="add mod">
          <ac:chgData name="Lucas Jellema" userId="7e183fbb-84e0-44b3-9b03-0792bc8d162b" providerId="ADAL" clId="{697B2416-339B-4F5E-BFCB-E1BC4AD2960E}" dt="2022-11-24T11:06:49.166" v="14692" actId="1076"/>
          <ac:picMkLst>
            <pc:docMk/>
            <pc:sldMk cId="3840180188" sldId="3160"/>
            <ac:picMk id="10" creationId="{B1F131D8-74E4-090E-BB81-4B059700531B}"/>
          </ac:picMkLst>
        </pc:picChg>
        <pc:picChg chg="add del mod">
          <ac:chgData name="Lucas Jellema" userId="7e183fbb-84e0-44b3-9b03-0792bc8d162b" providerId="ADAL" clId="{697B2416-339B-4F5E-BFCB-E1BC4AD2960E}" dt="2022-11-24T11:27:25.886" v="15451" actId="478"/>
          <ac:picMkLst>
            <pc:docMk/>
            <pc:sldMk cId="3840180188" sldId="3160"/>
            <ac:picMk id="11" creationId="{97E39366-E278-C018-D7A5-9E8EE7721244}"/>
          </ac:picMkLst>
        </pc:picChg>
      </pc:sldChg>
      <pc:sldChg chg="addSp modSp add mod ord modAnim">
        <pc:chgData name="Lucas Jellema" userId="7e183fbb-84e0-44b3-9b03-0792bc8d162b" providerId="ADAL" clId="{697B2416-339B-4F5E-BFCB-E1BC4AD2960E}" dt="2022-11-25T08:18:33.180" v="21809" actId="14100"/>
        <pc:sldMkLst>
          <pc:docMk/>
          <pc:sldMk cId="767898273" sldId="3161"/>
        </pc:sldMkLst>
        <pc:spChg chg="mod">
          <ac:chgData name="Lucas Jellema" userId="7e183fbb-84e0-44b3-9b03-0792bc8d162b" providerId="ADAL" clId="{697B2416-339B-4F5E-BFCB-E1BC4AD2960E}" dt="2022-11-23T14:18:01.741" v="8568" actId="20577"/>
          <ac:spMkLst>
            <pc:docMk/>
            <pc:sldMk cId="767898273" sldId="3161"/>
            <ac:spMk id="2" creationId="{EFD9FC9B-AED8-DC9D-EFA2-3BA99D9BADEE}"/>
          </ac:spMkLst>
        </pc:spChg>
        <pc:spChg chg="add mod">
          <ac:chgData name="Lucas Jellema" userId="7e183fbb-84e0-44b3-9b03-0792bc8d162b" providerId="ADAL" clId="{697B2416-339B-4F5E-BFCB-E1BC4AD2960E}" dt="2022-11-25T08:18:33.180" v="21809" actId="14100"/>
          <ac:spMkLst>
            <pc:docMk/>
            <pc:sldMk cId="767898273" sldId="3161"/>
            <ac:spMk id="8" creationId="{E3A798C3-6451-EEF1-9B4D-CCAE7C9BDB9B}"/>
          </ac:spMkLst>
        </pc:spChg>
        <pc:spChg chg="add mod">
          <ac:chgData name="Lucas Jellema" userId="7e183fbb-84e0-44b3-9b03-0792bc8d162b" providerId="ADAL" clId="{697B2416-339B-4F5E-BFCB-E1BC4AD2960E}" dt="2022-11-23T14:27:17.076" v="8935" actId="5793"/>
          <ac:spMkLst>
            <pc:docMk/>
            <pc:sldMk cId="767898273" sldId="3161"/>
            <ac:spMk id="11" creationId="{708DC31F-5746-B838-3D89-CC9DD7CF4778}"/>
          </ac:spMkLst>
        </pc:spChg>
        <pc:spChg chg="add mod">
          <ac:chgData name="Lucas Jellema" userId="7e183fbb-84e0-44b3-9b03-0792bc8d162b" providerId="ADAL" clId="{697B2416-339B-4F5E-BFCB-E1BC4AD2960E}" dt="2022-11-23T14:28:46.726" v="8949"/>
          <ac:spMkLst>
            <pc:docMk/>
            <pc:sldMk cId="767898273" sldId="3161"/>
            <ac:spMk id="12" creationId="{B8A8F545-C15A-2C01-4303-8A5ACF810458}"/>
          </ac:spMkLst>
        </pc:spChg>
        <pc:spChg chg="add mod">
          <ac:chgData name="Lucas Jellema" userId="7e183fbb-84e0-44b3-9b03-0792bc8d162b" providerId="ADAL" clId="{697B2416-339B-4F5E-BFCB-E1BC4AD2960E}" dt="2022-11-23T14:29:10.438" v="8951"/>
          <ac:spMkLst>
            <pc:docMk/>
            <pc:sldMk cId="767898273" sldId="3161"/>
            <ac:spMk id="13" creationId="{DFC36730-943A-0CAF-BF0D-19796BB90844}"/>
          </ac:spMkLst>
        </pc:spChg>
        <pc:spChg chg="add mod">
          <ac:chgData name="Lucas Jellema" userId="7e183fbb-84e0-44b3-9b03-0792bc8d162b" providerId="ADAL" clId="{697B2416-339B-4F5E-BFCB-E1BC4AD2960E}" dt="2022-11-24T07:56:46.078" v="13555" actId="14100"/>
          <ac:spMkLst>
            <pc:docMk/>
            <pc:sldMk cId="767898273" sldId="3161"/>
            <ac:spMk id="14" creationId="{C77A26D2-8E47-84BC-4DC1-E61ABB404D8A}"/>
          </ac:spMkLst>
        </pc:spChg>
        <pc:graphicFrameChg chg="add mod modGraphic">
          <ac:chgData name="Lucas Jellema" userId="7e183fbb-84e0-44b3-9b03-0792bc8d162b" providerId="ADAL" clId="{697B2416-339B-4F5E-BFCB-E1BC4AD2960E}" dt="2022-11-23T14:25:15.481" v="8833" actId="465"/>
          <ac:graphicFrameMkLst>
            <pc:docMk/>
            <pc:sldMk cId="767898273" sldId="3161"/>
            <ac:graphicFrameMk id="3" creationId="{78C66A6B-2E04-9B88-6EC3-B34EF15492D0}"/>
          </ac:graphicFrameMkLst>
        </pc:graphicFrameChg>
        <pc:graphicFrameChg chg="mod">
          <ac:chgData name="Lucas Jellema" userId="7e183fbb-84e0-44b3-9b03-0792bc8d162b" providerId="ADAL" clId="{697B2416-339B-4F5E-BFCB-E1BC4AD2960E}" dt="2022-11-24T08:03:50.348" v="13583" actId="20577"/>
          <ac:graphicFrameMkLst>
            <pc:docMk/>
            <pc:sldMk cId="767898273" sldId="3161"/>
            <ac:graphicFrameMk id="6" creationId="{B8BD6F62-A616-1BDD-477A-517874052E3D}"/>
          </ac:graphicFrameMkLst>
        </pc:graphicFrameChg>
        <pc:graphicFrameChg chg="add mod modGraphic">
          <ac:chgData name="Lucas Jellema" userId="7e183fbb-84e0-44b3-9b03-0792bc8d162b" providerId="ADAL" clId="{697B2416-339B-4F5E-BFCB-E1BC4AD2960E}" dt="2022-11-23T14:25:13.870" v="8832" actId="465"/>
          <ac:graphicFrameMkLst>
            <pc:docMk/>
            <pc:sldMk cId="767898273" sldId="3161"/>
            <ac:graphicFrameMk id="7" creationId="{6ECDF340-0FE3-3D2D-98FB-47BCA683FB5C}"/>
          </ac:graphicFrameMkLst>
        </pc:graphicFrameChg>
        <pc:graphicFrameChg chg="add mod">
          <ac:chgData name="Lucas Jellema" userId="7e183fbb-84e0-44b3-9b03-0792bc8d162b" providerId="ADAL" clId="{697B2416-339B-4F5E-BFCB-E1BC4AD2960E}" dt="2022-11-23T14:25:15.481" v="8833" actId="465"/>
          <ac:graphicFrameMkLst>
            <pc:docMk/>
            <pc:sldMk cId="767898273" sldId="3161"/>
            <ac:graphicFrameMk id="9" creationId="{E914F091-BE49-97B9-EF7B-453DA9F5E797}"/>
          </ac:graphicFrameMkLst>
        </pc:graphicFrameChg>
        <pc:graphicFrameChg chg="add mod">
          <ac:chgData name="Lucas Jellema" userId="7e183fbb-84e0-44b3-9b03-0792bc8d162b" providerId="ADAL" clId="{697B2416-339B-4F5E-BFCB-E1BC4AD2960E}" dt="2022-11-23T14:25:13.870" v="8832" actId="465"/>
          <ac:graphicFrameMkLst>
            <pc:docMk/>
            <pc:sldMk cId="767898273" sldId="3161"/>
            <ac:graphicFrameMk id="10" creationId="{B348BCC7-EA4A-8026-494A-446BCA9FA280}"/>
          </ac:graphicFrameMkLst>
        </pc:graphicFrameChg>
        <pc:picChg chg="add mod">
          <ac:chgData name="Lucas Jellema" userId="7e183fbb-84e0-44b3-9b03-0792bc8d162b" providerId="ADAL" clId="{697B2416-339B-4F5E-BFCB-E1BC4AD2960E}" dt="2022-11-24T07:59:01.692" v="13563" actId="962"/>
          <ac:picMkLst>
            <pc:docMk/>
            <pc:sldMk cId="767898273" sldId="3161"/>
            <ac:picMk id="15" creationId="{21164E50-7EAC-1FD5-0302-CD343D694BD5}"/>
          </ac:picMkLst>
        </pc:picChg>
      </pc:sldChg>
      <pc:sldChg chg="addSp modSp new mod modAnim">
        <pc:chgData name="Lucas Jellema" userId="7e183fbb-84e0-44b3-9b03-0792bc8d162b" providerId="ADAL" clId="{697B2416-339B-4F5E-BFCB-E1BC4AD2960E}" dt="2022-11-24T11:36:32.431" v="15779" actId="1036"/>
        <pc:sldMkLst>
          <pc:docMk/>
          <pc:sldMk cId="2065071142" sldId="3162"/>
        </pc:sldMkLst>
        <pc:spChg chg="mod">
          <ac:chgData name="Lucas Jellema" userId="7e183fbb-84e0-44b3-9b03-0792bc8d162b" providerId="ADAL" clId="{697B2416-339B-4F5E-BFCB-E1BC4AD2960E}" dt="2022-11-23T17:23:06.391" v="9047" actId="20577"/>
          <ac:spMkLst>
            <pc:docMk/>
            <pc:sldMk cId="2065071142" sldId="3162"/>
            <ac:spMk id="2" creationId="{0A6A80E7-907F-45C2-D4CF-EEF0E2F1BA4E}"/>
          </ac:spMkLst>
        </pc:spChg>
        <pc:spChg chg="mod">
          <ac:chgData name="Lucas Jellema" userId="7e183fbb-84e0-44b3-9b03-0792bc8d162b" providerId="ADAL" clId="{697B2416-339B-4F5E-BFCB-E1BC4AD2960E}" dt="2022-11-24T11:36:32.431" v="15779" actId="1036"/>
          <ac:spMkLst>
            <pc:docMk/>
            <pc:sldMk cId="2065071142" sldId="3162"/>
            <ac:spMk id="3" creationId="{1211990D-39F7-49C6-3389-C248439236DF}"/>
          </ac:spMkLst>
        </pc:spChg>
        <pc:graphicFrameChg chg="add mod">
          <ac:chgData name="Lucas Jellema" userId="7e183fbb-84e0-44b3-9b03-0792bc8d162b" providerId="ADAL" clId="{697B2416-339B-4F5E-BFCB-E1BC4AD2960E}" dt="2022-11-24T11:26:35.216" v="15413" actId="1076"/>
          <ac:graphicFrameMkLst>
            <pc:docMk/>
            <pc:sldMk cId="2065071142" sldId="3162"/>
            <ac:graphicFrameMk id="7" creationId="{09A27A93-B759-29C5-D1FB-6A519FD216CB}"/>
          </ac:graphicFrameMkLst>
        </pc:graphicFrameChg>
        <pc:picChg chg="add mod">
          <ac:chgData name="Lucas Jellema" userId="7e183fbb-84e0-44b3-9b03-0792bc8d162b" providerId="ADAL" clId="{697B2416-339B-4F5E-BFCB-E1BC4AD2960E}" dt="2022-11-24T11:36:17.933" v="15759" actId="1038"/>
          <ac:picMkLst>
            <pc:docMk/>
            <pc:sldMk cId="2065071142" sldId="3162"/>
            <ac:picMk id="6" creationId="{3324D006-9930-6A59-6676-DA77B40FA157}"/>
          </ac:picMkLst>
        </pc:picChg>
        <pc:picChg chg="add mod">
          <ac:chgData name="Lucas Jellema" userId="7e183fbb-84e0-44b3-9b03-0792bc8d162b" providerId="ADAL" clId="{697B2416-339B-4F5E-BFCB-E1BC4AD2960E}" dt="2022-11-24T11:26:35.216" v="15413" actId="1076"/>
          <ac:picMkLst>
            <pc:docMk/>
            <pc:sldMk cId="2065071142" sldId="3162"/>
            <ac:picMk id="8" creationId="{1B1BDC21-2985-8646-0508-1BADC5ADC392}"/>
          </ac:picMkLst>
        </pc:picChg>
        <pc:picChg chg="add mod">
          <ac:chgData name="Lucas Jellema" userId="7e183fbb-84e0-44b3-9b03-0792bc8d162b" providerId="ADAL" clId="{697B2416-339B-4F5E-BFCB-E1BC4AD2960E}" dt="2022-11-24T11:34:40.056" v="15702" actId="1076"/>
          <ac:picMkLst>
            <pc:docMk/>
            <pc:sldMk cId="2065071142" sldId="3162"/>
            <ac:picMk id="10" creationId="{BCAE1A17-1844-4FF8-E106-16442AC4FF80}"/>
          </ac:picMkLst>
        </pc:picChg>
        <pc:picChg chg="add mod">
          <ac:chgData name="Lucas Jellema" userId="7e183fbb-84e0-44b3-9b03-0792bc8d162b" providerId="ADAL" clId="{697B2416-339B-4F5E-BFCB-E1BC4AD2960E}" dt="2022-11-24T11:32:42.617" v="15699" actId="1440"/>
          <ac:picMkLst>
            <pc:docMk/>
            <pc:sldMk cId="2065071142" sldId="3162"/>
            <ac:picMk id="20482" creationId="{29AE1902-5499-F1CE-1525-55CE5E028E75}"/>
          </ac:picMkLst>
        </pc:picChg>
      </pc:sldChg>
      <pc:sldChg chg="addSp modSp new mod modAnim">
        <pc:chgData name="Lucas Jellema" userId="7e183fbb-84e0-44b3-9b03-0792bc8d162b" providerId="ADAL" clId="{697B2416-339B-4F5E-BFCB-E1BC4AD2960E}" dt="2022-11-24T12:37:30.374" v="16015"/>
        <pc:sldMkLst>
          <pc:docMk/>
          <pc:sldMk cId="2904725614" sldId="3163"/>
        </pc:sldMkLst>
        <pc:spChg chg="mod">
          <ac:chgData name="Lucas Jellema" userId="7e183fbb-84e0-44b3-9b03-0792bc8d162b" providerId="ADAL" clId="{697B2416-339B-4F5E-BFCB-E1BC4AD2960E}" dt="2022-11-23T17:35:17.430" v="9847" actId="20577"/>
          <ac:spMkLst>
            <pc:docMk/>
            <pc:sldMk cId="2904725614" sldId="3163"/>
            <ac:spMk id="2" creationId="{1BE9EC2A-71FA-59F5-436A-24774F22431C}"/>
          </ac:spMkLst>
        </pc:spChg>
        <pc:spChg chg="mod">
          <ac:chgData name="Lucas Jellema" userId="7e183fbb-84e0-44b3-9b03-0792bc8d162b" providerId="ADAL" clId="{697B2416-339B-4F5E-BFCB-E1BC4AD2960E}" dt="2022-11-24T12:31:01.779" v="15783" actId="20577"/>
          <ac:spMkLst>
            <pc:docMk/>
            <pc:sldMk cId="2904725614" sldId="3163"/>
            <ac:spMk id="3" creationId="{444D5631-EDB7-DD19-DF09-C0BFCEDE903F}"/>
          </ac:spMkLst>
        </pc:spChg>
        <pc:spChg chg="add mod">
          <ac:chgData name="Lucas Jellema" userId="7e183fbb-84e0-44b3-9b03-0792bc8d162b" providerId="ADAL" clId="{697B2416-339B-4F5E-BFCB-E1BC4AD2960E}" dt="2022-11-24T12:31:21.965" v="15789" actId="20577"/>
          <ac:spMkLst>
            <pc:docMk/>
            <pc:sldMk cId="2904725614" sldId="3163"/>
            <ac:spMk id="6" creationId="{0E2FF3E2-6319-D641-2C0C-7D3753F16CB3}"/>
          </ac:spMkLst>
        </pc:spChg>
        <pc:spChg chg="add mod">
          <ac:chgData name="Lucas Jellema" userId="7e183fbb-84e0-44b3-9b03-0792bc8d162b" providerId="ADAL" clId="{697B2416-339B-4F5E-BFCB-E1BC4AD2960E}" dt="2022-11-24T12:31:44.414" v="15802" actId="404"/>
          <ac:spMkLst>
            <pc:docMk/>
            <pc:sldMk cId="2904725614" sldId="3163"/>
            <ac:spMk id="7" creationId="{6451181F-453C-01E1-E56D-1CB2E612E9EF}"/>
          </ac:spMkLst>
        </pc:spChg>
        <pc:spChg chg="add mod">
          <ac:chgData name="Lucas Jellema" userId="7e183fbb-84e0-44b3-9b03-0792bc8d162b" providerId="ADAL" clId="{697B2416-339B-4F5E-BFCB-E1BC4AD2960E}" dt="2022-11-24T12:33:10.186" v="15869" actId="14100"/>
          <ac:spMkLst>
            <pc:docMk/>
            <pc:sldMk cId="2904725614" sldId="3163"/>
            <ac:spMk id="12" creationId="{40FAEDF3-9D5E-BF92-3AFC-2D79225BDB44}"/>
          </ac:spMkLst>
        </pc:spChg>
        <pc:spChg chg="add mod">
          <ac:chgData name="Lucas Jellema" userId="7e183fbb-84e0-44b3-9b03-0792bc8d162b" providerId="ADAL" clId="{697B2416-339B-4F5E-BFCB-E1BC4AD2960E}" dt="2022-11-24T12:34:03.368" v="15883" actId="14100"/>
          <ac:spMkLst>
            <pc:docMk/>
            <pc:sldMk cId="2904725614" sldId="3163"/>
            <ac:spMk id="14" creationId="{8BF871D2-8217-83F6-EC0C-4BE2279AEC21}"/>
          </ac:spMkLst>
        </pc:spChg>
        <pc:spChg chg="add mod">
          <ac:chgData name="Lucas Jellema" userId="7e183fbb-84e0-44b3-9b03-0792bc8d162b" providerId="ADAL" clId="{697B2416-339B-4F5E-BFCB-E1BC4AD2960E}" dt="2022-11-24T12:33:58.965" v="15882" actId="14100"/>
          <ac:spMkLst>
            <pc:docMk/>
            <pc:sldMk cId="2904725614" sldId="3163"/>
            <ac:spMk id="15" creationId="{59CA7CA8-0BAB-56EF-24A4-5F1D16B6E5FB}"/>
          </ac:spMkLst>
        </pc:spChg>
        <pc:spChg chg="add mod">
          <ac:chgData name="Lucas Jellema" userId="7e183fbb-84e0-44b3-9b03-0792bc8d162b" providerId="ADAL" clId="{697B2416-339B-4F5E-BFCB-E1BC4AD2960E}" dt="2022-11-24T12:34:57.688" v="15903" actId="17032"/>
          <ac:spMkLst>
            <pc:docMk/>
            <pc:sldMk cId="2904725614" sldId="3163"/>
            <ac:spMk id="18" creationId="{4F1AD122-7B56-E784-38D5-2D93B3AE2546}"/>
          </ac:spMkLst>
        </pc:spChg>
        <pc:spChg chg="add mod">
          <ac:chgData name="Lucas Jellema" userId="7e183fbb-84e0-44b3-9b03-0792bc8d162b" providerId="ADAL" clId="{697B2416-339B-4F5E-BFCB-E1BC4AD2960E}" dt="2022-11-24T12:34:53.165" v="15902" actId="13822"/>
          <ac:spMkLst>
            <pc:docMk/>
            <pc:sldMk cId="2904725614" sldId="3163"/>
            <ac:spMk id="19" creationId="{4935C4DF-7D46-8C21-0781-FC385EAE9E0A}"/>
          </ac:spMkLst>
        </pc:spChg>
        <pc:spChg chg="add mod">
          <ac:chgData name="Lucas Jellema" userId="7e183fbb-84e0-44b3-9b03-0792bc8d162b" providerId="ADAL" clId="{697B2416-339B-4F5E-BFCB-E1BC4AD2960E}" dt="2022-11-24T12:34:20.969" v="15895" actId="20577"/>
          <ac:spMkLst>
            <pc:docMk/>
            <pc:sldMk cId="2904725614" sldId="3163"/>
            <ac:spMk id="20" creationId="{00C49D8D-C64E-E585-47A0-7EC8DA7D4595}"/>
          </ac:spMkLst>
        </pc:spChg>
        <pc:spChg chg="add mod">
          <ac:chgData name="Lucas Jellema" userId="7e183fbb-84e0-44b3-9b03-0792bc8d162b" providerId="ADAL" clId="{697B2416-339B-4F5E-BFCB-E1BC4AD2960E}" dt="2022-11-24T12:35:58.835" v="16000" actId="14100"/>
          <ac:spMkLst>
            <pc:docMk/>
            <pc:sldMk cId="2904725614" sldId="3163"/>
            <ac:spMk id="27" creationId="{01467891-399A-B89F-C88F-9FBA79D49264}"/>
          </ac:spMkLst>
        </pc:spChg>
        <pc:spChg chg="add mod">
          <ac:chgData name="Lucas Jellema" userId="7e183fbb-84e0-44b3-9b03-0792bc8d162b" providerId="ADAL" clId="{697B2416-339B-4F5E-BFCB-E1BC4AD2960E}" dt="2022-11-24T12:36:39.577" v="16006" actId="208"/>
          <ac:spMkLst>
            <pc:docMk/>
            <pc:sldMk cId="2904725614" sldId="3163"/>
            <ac:spMk id="29" creationId="{50CC90CD-9754-1726-30B8-801CB50F7E2E}"/>
          </ac:spMkLst>
        </pc:spChg>
        <pc:spChg chg="add mod">
          <ac:chgData name="Lucas Jellema" userId="7e183fbb-84e0-44b3-9b03-0792bc8d162b" providerId="ADAL" clId="{697B2416-339B-4F5E-BFCB-E1BC4AD2960E}" dt="2022-11-24T12:36:46.722" v="16008" actId="1076"/>
          <ac:spMkLst>
            <pc:docMk/>
            <pc:sldMk cId="2904725614" sldId="3163"/>
            <ac:spMk id="30" creationId="{F3BBF243-E8B1-2E4C-D92B-E2FA089AD432}"/>
          </ac:spMkLst>
        </pc:spChg>
        <pc:spChg chg="add mod">
          <ac:chgData name="Lucas Jellema" userId="7e183fbb-84e0-44b3-9b03-0792bc8d162b" providerId="ADAL" clId="{697B2416-339B-4F5E-BFCB-E1BC4AD2960E}" dt="2022-11-24T12:36:52.151" v="16010" actId="1076"/>
          <ac:spMkLst>
            <pc:docMk/>
            <pc:sldMk cId="2904725614" sldId="3163"/>
            <ac:spMk id="31" creationId="{630C8DB4-7F96-E794-455A-3823F6EB92CA}"/>
          </ac:spMkLst>
        </pc:spChg>
        <pc:spChg chg="add mod">
          <ac:chgData name="Lucas Jellema" userId="7e183fbb-84e0-44b3-9b03-0792bc8d162b" providerId="ADAL" clId="{697B2416-339B-4F5E-BFCB-E1BC4AD2960E}" dt="2022-11-24T12:36:56.996" v="16012" actId="1076"/>
          <ac:spMkLst>
            <pc:docMk/>
            <pc:sldMk cId="2904725614" sldId="3163"/>
            <ac:spMk id="32" creationId="{EC8969AB-0424-F9F6-C17E-669574F03913}"/>
          </ac:spMkLst>
        </pc:spChg>
        <pc:picChg chg="add mod">
          <ac:chgData name="Lucas Jellema" userId="7e183fbb-84e0-44b3-9b03-0792bc8d162b" providerId="ADAL" clId="{697B2416-339B-4F5E-BFCB-E1BC4AD2960E}" dt="2022-11-23T17:31:02.067" v="9710" actId="1076"/>
          <ac:picMkLst>
            <pc:docMk/>
            <pc:sldMk cId="2904725614" sldId="3163"/>
            <ac:picMk id="7170" creationId="{EEEAA599-1907-2D74-9B8C-85F38A184A29}"/>
          </ac:picMkLst>
        </pc:picChg>
        <pc:cxnChg chg="add mod">
          <ac:chgData name="Lucas Jellema" userId="7e183fbb-84e0-44b3-9b03-0792bc8d162b" providerId="ADAL" clId="{697B2416-339B-4F5E-BFCB-E1BC4AD2960E}" dt="2022-11-24T12:32:33.391" v="15813" actId="14100"/>
          <ac:cxnSpMkLst>
            <pc:docMk/>
            <pc:sldMk cId="2904725614" sldId="3163"/>
            <ac:cxnSpMk id="9" creationId="{8B9A8EC1-8553-A67F-F28B-FC4157668F62}"/>
          </ac:cxnSpMkLst>
        </pc:cxnChg>
        <pc:cxnChg chg="add mod">
          <ac:chgData name="Lucas Jellema" userId="7e183fbb-84e0-44b3-9b03-0792bc8d162b" providerId="ADAL" clId="{697B2416-339B-4F5E-BFCB-E1BC4AD2960E}" dt="2022-11-24T12:35:14.053" v="15908" actId="14100"/>
          <ac:cxnSpMkLst>
            <pc:docMk/>
            <pc:sldMk cId="2904725614" sldId="3163"/>
            <ac:cxnSpMk id="16" creationId="{056365DD-ECF9-77F8-C108-33AA8861A9DB}"/>
          </ac:cxnSpMkLst>
        </pc:cxnChg>
        <pc:cxnChg chg="add mod">
          <ac:chgData name="Lucas Jellema" userId="7e183fbb-84e0-44b3-9b03-0792bc8d162b" providerId="ADAL" clId="{697B2416-339B-4F5E-BFCB-E1BC4AD2960E}" dt="2022-11-24T12:34:39.535" v="15898" actId="14100"/>
          <ac:cxnSpMkLst>
            <pc:docMk/>
            <pc:sldMk cId="2904725614" sldId="3163"/>
            <ac:cxnSpMk id="21" creationId="{47542B3E-61A6-819A-8944-34B94FED2D57}"/>
          </ac:cxnSpMkLst>
        </pc:cxnChg>
        <pc:cxnChg chg="add mod">
          <ac:chgData name="Lucas Jellema" userId="7e183fbb-84e0-44b3-9b03-0792bc8d162b" providerId="ADAL" clId="{697B2416-339B-4F5E-BFCB-E1BC4AD2960E}" dt="2022-11-24T12:34:46.100" v="15901" actId="14100"/>
          <ac:cxnSpMkLst>
            <pc:docMk/>
            <pc:sldMk cId="2904725614" sldId="3163"/>
            <ac:cxnSpMk id="24" creationId="{54CCAB74-2B05-D728-2C3B-C3DBABC914EB}"/>
          </ac:cxnSpMkLst>
        </pc:cxnChg>
      </pc:sldChg>
      <pc:sldChg chg="addSp modSp new mod">
        <pc:chgData name="Lucas Jellema" userId="7e183fbb-84e0-44b3-9b03-0792bc8d162b" providerId="ADAL" clId="{697B2416-339B-4F5E-BFCB-E1BC4AD2960E}" dt="2022-11-24T11:24:13.574" v="15406" actId="20577"/>
        <pc:sldMkLst>
          <pc:docMk/>
          <pc:sldMk cId="2248764019" sldId="3164"/>
        </pc:sldMkLst>
        <pc:spChg chg="mod">
          <ac:chgData name="Lucas Jellema" userId="7e183fbb-84e0-44b3-9b03-0792bc8d162b" providerId="ADAL" clId="{697B2416-339B-4F5E-BFCB-E1BC4AD2960E}" dt="2022-11-24T11:15:21.446" v="15022" actId="20577"/>
          <ac:spMkLst>
            <pc:docMk/>
            <pc:sldMk cId="2248764019" sldId="3164"/>
            <ac:spMk id="2" creationId="{2BA018A6-796D-1E31-EE14-F3E20E874440}"/>
          </ac:spMkLst>
        </pc:spChg>
        <pc:spChg chg="mod">
          <ac:chgData name="Lucas Jellema" userId="7e183fbb-84e0-44b3-9b03-0792bc8d162b" providerId="ADAL" clId="{697B2416-339B-4F5E-BFCB-E1BC4AD2960E}" dt="2022-11-24T11:24:13.574" v="15406" actId="20577"/>
          <ac:spMkLst>
            <pc:docMk/>
            <pc:sldMk cId="2248764019" sldId="3164"/>
            <ac:spMk id="3" creationId="{AC296D0E-382D-F7D2-0CE8-6477FA90FAAE}"/>
          </ac:spMkLst>
        </pc:spChg>
        <pc:picChg chg="add mod">
          <ac:chgData name="Lucas Jellema" userId="7e183fbb-84e0-44b3-9b03-0792bc8d162b" providerId="ADAL" clId="{697B2416-339B-4F5E-BFCB-E1BC4AD2960E}" dt="2022-11-24T11:21:51.912" v="15342" actId="1076"/>
          <ac:picMkLst>
            <pc:docMk/>
            <pc:sldMk cId="2248764019" sldId="3164"/>
            <ac:picMk id="17410" creationId="{48A3E0AE-766B-1B28-8E4E-AC7B767D85F0}"/>
          </ac:picMkLst>
        </pc:picChg>
      </pc:sldChg>
      <pc:sldChg chg="addSp delSp modSp add mod">
        <pc:chgData name="Lucas Jellema" userId="7e183fbb-84e0-44b3-9b03-0792bc8d162b" providerId="ADAL" clId="{697B2416-339B-4F5E-BFCB-E1BC4AD2960E}" dt="2022-11-24T11:14:48.047" v="14983" actId="114"/>
        <pc:sldMkLst>
          <pc:docMk/>
          <pc:sldMk cId="1346885013" sldId="3165"/>
        </pc:sldMkLst>
        <pc:spChg chg="mod">
          <ac:chgData name="Lucas Jellema" userId="7e183fbb-84e0-44b3-9b03-0792bc8d162b" providerId="ADAL" clId="{697B2416-339B-4F5E-BFCB-E1BC4AD2960E}" dt="2022-11-24T08:05:11.883" v="13639" actId="6549"/>
          <ac:spMkLst>
            <pc:docMk/>
            <pc:sldMk cId="1346885013" sldId="3165"/>
            <ac:spMk id="2" creationId="{EEAFD904-14EF-D621-29BE-2FE198C89B64}"/>
          </ac:spMkLst>
        </pc:spChg>
        <pc:spChg chg="del">
          <ac:chgData name="Lucas Jellema" userId="7e183fbb-84e0-44b3-9b03-0792bc8d162b" providerId="ADAL" clId="{697B2416-339B-4F5E-BFCB-E1BC4AD2960E}" dt="2022-11-23T17:40:11.473" v="10234" actId="478"/>
          <ac:spMkLst>
            <pc:docMk/>
            <pc:sldMk cId="1346885013" sldId="3165"/>
            <ac:spMk id="3" creationId="{F7ECDEF5-E695-1629-5201-2DD3334FD38E}"/>
          </ac:spMkLst>
        </pc:spChg>
        <pc:spChg chg="add del mod">
          <ac:chgData name="Lucas Jellema" userId="7e183fbb-84e0-44b3-9b03-0792bc8d162b" providerId="ADAL" clId="{697B2416-339B-4F5E-BFCB-E1BC4AD2960E}" dt="2022-11-23T17:40:14.266" v="10235" actId="478"/>
          <ac:spMkLst>
            <pc:docMk/>
            <pc:sldMk cId="1346885013" sldId="3165"/>
            <ac:spMk id="7" creationId="{02CA767E-DE25-DD5C-A417-A3F6DAEAEFF9}"/>
          </ac:spMkLst>
        </pc:spChg>
        <pc:graphicFrameChg chg="mod">
          <ac:chgData name="Lucas Jellema" userId="7e183fbb-84e0-44b3-9b03-0792bc8d162b" providerId="ADAL" clId="{697B2416-339B-4F5E-BFCB-E1BC4AD2960E}" dt="2022-11-24T11:14:48.047" v="14983" actId="114"/>
          <ac:graphicFrameMkLst>
            <pc:docMk/>
            <pc:sldMk cId="1346885013" sldId="3165"/>
            <ac:graphicFrameMk id="8" creationId="{00135225-275F-F51C-3EFA-83593A3A3D53}"/>
          </ac:graphicFrameMkLst>
        </pc:graphicFrameChg>
      </pc:sldChg>
      <pc:sldChg chg="add">
        <pc:chgData name="Lucas Jellema" userId="7e183fbb-84e0-44b3-9b03-0792bc8d162b" providerId="ADAL" clId="{697B2416-339B-4F5E-BFCB-E1BC4AD2960E}" dt="2022-11-23T17:41:18.248" v="10320" actId="2890"/>
        <pc:sldMkLst>
          <pc:docMk/>
          <pc:sldMk cId="3344360548" sldId="3166"/>
        </pc:sldMkLst>
      </pc:sldChg>
      <pc:sldChg chg="addSp delSp modSp add mod">
        <pc:chgData name="Lucas Jellema" userId="7e183fbb-84e0-44b3-9b03-0792bc8d162b" providerId="ADAL" clId="{697B2416-339B-4F5E-BFCB-E1BC4AD2960E}" dt="2022-11-24T08:06:50.665" v="13720" actId="478"/>
        <pc:sldMkLst>
          <pc:docMk/>
          <pc:sldMk cId="3628636136" sldId="3167"/>
        </pc:sldMkLst>
        <pc:spChg chg="add mod">
          <ac:chgData name="Lucas Jellema" userId="7e183fbb-84e0-44b3-9b03-0792bc8d162b" providerId="ADAL" clId="{697B2416-339B-4F5E-BFCB-E1BC4AD2960E}" dt="2022-11-23T17:42:31.990" v="10359" actId="1076"/>
          <ac:spMkLst>
            <pc:docMk/>
            <pc:sldMk cId="3628636136" sldId="3167"/>
            <ac:spMk id="3" creationId="{6A45E3F8-544E-B737-9FD9-D102E6BA8373}"/>
          </ac:spMkLst>
        </pc:spChg>
        <pc:spChg chg="add mod">
          <ac:chgData name="Lucas Jellema" userId="7e183fbb-84e0-44b3-9b03-0792bc8d162b" providerId="ADAL" clId="{697B2416-339B-4F5E-BFCB-E1BC4AD2960E}" dt="2022-11-23T17:42:40.161" v="10372" actId="20577"/>
          <ac:spMkLst>
            <pc:docMk/>
            <pc:sldMk cId="3628636136" sldId="3167"/>
            <ac:spMk id="6" creationId="{3ACF23C2-C5F2-07E1-96BA-55B6A7844449}"/>
          </ac:spMkLst>
        </pc:spChg>
        <pc:spChg chg="add mod">
          <ac:chgData name="Lucas Jellema" userId="7e183fbb-84e0-44b3-9b03-0792bc8d162b" providerId="ADAL" clId="{697B2416-339B-4F5E-BFCB-E1BC4AD2960E}" dt="2022-11-23T17:43:01.386" v="10396" actId="1076"/>
          <ac:spMkLst>
            <pc:docMk/>
            <pc:sldMk cId="3628636136" sldId="3167"/>
            <ac:spMk id="7" creationId="{3F3C651E-31C3-0902-2E8F-B6732AFCCCD6}"/>
          </ac:spMkLst>
        </pc:spChg>
        <pc:spChg chg="add mod">
          <ac:chgData name="Lucas Jellema" userId="7e183fbb-84e0-44b3-9b03-0792bc8d162b" providerId="ADAL" clId="{697B2416-339B-4F5E-BFCB-E1BC4AD2960E}" dt="2022-11-23T17:43:11.646" v="10409" actId="20577"/>
          <ac:spMkLst>
            <pc:docMk/>
            <pc:sldMk cId="3628636136" sldId="3167"/>
            <ac:spMk id="9" creationId="{1D139A8A-B273-9465-BB16-EF2EBA9FFD18}"/>
          </ac:spMkLst>
        </pc:spChg>
        <pc:graphicFrameChg chg="mod">
          <ac:chgData name="Lucas Jellema" userId="7e183fbb-84e0-44b3-9b03-0792bc8d162b" providerId="ADAL" clId="{697B2416-339B-4F5E-BFCB-E1BC4AD2960E}" dt="2022-11-23T17:44:49.291" v="10424"/>
          <ac:graphicFrameMkLst>
            <pc:docMk/>
            <pc:sldMk cId="3628636136" sldId="3167"/>
            <ac:graphicFrameMk id="8" creationId="{00135225-275F-F51C-3EFA-83593A3A3D53}"/>
          </ac:graphicFrameMkLst>
        </pc:graphicFrameChg>
        <pc:picChg chg="add del mod">
          <ac:chgData name="Lucas Jellema" userId="7e183fbb-84e0-44b3-9b03-0792bc8d162b" providerId="ADAL" clId="{697B2416-339B-4F5E-BFCB-E1BC4AD2960E}" dt="2022-11-24T08:06:50.665" v="13720" actId="478"/>
          <ac:picMkLst>
            <pc:docMk/>
            <pc:sldMk cId="3628636136" sldId="3167"/>
            <ac:picMk id="10" creationId="{D22A0668-87E8-E036-3677-4570A9E4F153}"/>
          </ac:picMkLst>
        </pc:picChg>
      </pc:sldChg>
      <pc:sldChg chg="addSp modSp new mod modAnim">
        <pc:chgData name="Lucas Jellema" userId="7e183fbb-84e0-44b3-9b03-0792bc8d162b" providerId="ADAL" clId="{697B2416-339B-4F5E-BFCB-E1BC4AD2960E}" dt="2022-11-23T19:21:58.662" v="11361" actId="20577"/>
        <pc:sldMkLst>
          <pc:docMk/>
          <pc:sldMk cId="591948183" sldId="3168"/>
        </pc:sldMkLst>
        <pc:spChg chg="mod">
          <ac:chgData name="Lucas Jellema" userId="7e183fbb-84e0-44b3-9b03-0792bc8d162b" providerId="ADAL" clId="{697B2416-339B-4F5E-BFCB-E1BC4AD2960E}" dt="2022-11-23T18:59:34.910" v="11211" actId="20577"/>
          <ac:spMkLst>
            <pc:docMk/>
            <pc:sldMk cId="591948183" sldId="3168"/>
            <ac:spMk id="2" creationId="{452F0860-CC2D-E4FF-450D-1D18391B8ED8}"/>
          </ac:spMkLst>
        </pc:spChg>
        <pc:spChg chg="mod">
          <ac:chgData name="Lucas Jellema" userId="7e183fbb-84e0-44b3-9b03-0792bc8d162b" providerId="ADAL" clId="{697B2416-339B-4F5E-BFCB-E1BC4AD2960E}" dt="2022-11-23T19:21:58.662" v="11361" actId="20577"/>
          <ac:spMkLst>
            <pc:docMk/>
            <pc:sldMk cId="591948183" sldId="3168"/>
            <ac:spMk id="3" creationId="{1E26A0AC-D202-99C1-CB49-B26F028996A0}"/>
          </ac:spMkLst>
        </pc:spChg>
        <pc:spChg chg="add mod">
          <ac:chgData name="Lucas Jellema" userId="7e183fbb-84e0-44b3-9b03-0792bc8d162b" providerId="ADAL" clId="{697B2416-339B-4F5E-BFCB-E1BC4AD2960E}" dt="2022-11-23T18:55:20.877" v="11108" actId="1076"/>
          <ac:spMkLst>
            <pc:docMk/>
            <pc:sldMk cId="591948183" sldId="3168"/>
            <ac:spMk id="6" creationId="{FB269FFB-C90C-FA3F-08CE-5D682E050B43}"/>
          </ac:spMkLst>
        </pc:spChg>
        <pc:spChg chg="add mod">
          <ac:chgData name="Lucas Jellema" userId="7e183fbb-84e0-44b3-9b03-0792bc8d162b" providerId="ADAL" clId="{697B2416-339B-4F5E-BFCB-E1BC4AD2960E}" dt="2022-11-23T18:55:20.877" v="11108" actId="1076"/>
          <ac:spMkLst>
            <pc:docMk/>
            <pc:sldMk cId="591948183" sldId="3168"/>
            <ac:spMk id="7" creationId="{D18DE8C7-E75C-A89F-8FEE-E8577FEDA180}"/>
          </ac:spMkLst>
        </pc:spChg>
        <pc:spChg chg="add mod">
          <ac:chgData name="Lucas Jellema" userId="7e183fbb-84e0-44b3-9b03-0792bc8d162b" providerId="ADAL" clId="{697B2416-339B-4F5E-BFCB-E1BC4AD2960E}" dt="2022-11-23T18:55:20.877" v="11108" actId="1076"/>
          <ac:spMkLst>
            <pc:docMk/>
            <pc:sldMk cId="591948183" sldId="3168"/>
            <ac:spMk id="8" creationId="{BE36EF14-020A-D1EB-5CDF-C7E627CEEDDC}"/>
          </ac:spMkLst>
        </pc:spChg>
        <pc:spChg chg="add mod">
          <ac:chgData name="Lucas Jellema" userId="7e183fbb-84e0-44b3-9b03-0792bc8d162b" providerId="ADAL" clId="{697B2416-339B-4F5E-BFCB-E1BC4AD2960E}" dt="2022-11-23T18:55:20.877" v="11108" actId="1076"/>
          <ac:spMkLst>
            <pc:docMk/>
            <pc:sldMk cId="591948183" sldId="3168"/>
            <ac:spMk id="9" creationId="{5DA1548E-BAAB-AD4A-CC82-1A4AD012DC6A}"/>
          </ac:spMkLst>
        </pc:spChg>
        <pc:spChg chg="add mod">
          <ac:chgData name="Lucas Jellema" userId="7e183fbb-84e0-44b3-9b03-0792bc8d162b" providerId="ADAL" clId="{697B2416-339B-4F5E-BFCB-E1BC4AD2960E}" dt="2022-11-23T18:55:20.877" v="11108" actId="1076"/>
          <ac:spMkLst>
            <pc:docMk/>
            <pc:sldMk cId="591948183" sldId="3168"/>
            <ac:spMk id="10" creationId="{7B87B615-C99C-2E85-B583-96F7D5A195E9}"/>
          </ac:spMkLst>
        </pc:spChg>
        <pc:spChg chg="add mod">
          <ac:chgData name="Lucas Jellema" userId="7e183fbb-84e0-44b3-9b03-0792bc8d162b" providerId="ADAL" clId="{697B2416-339B-4F5E-BFCB-E1BC4AD2960E}" dt="2022-11-23T18:55:20.877" v="11108" actId="1076"/>
          <ac:spMkLst>
            <pc:docMk/>
            <pc:sldMk cId="591948183" sldId="3168"/>
            <ac:spMk id="11" creationId="{7D341363-2AE6-AD23-885A-FC6DCCEC1185}"/>
          </ac:spMkLst>
        </pc:spChg>
        <pc:spChg chg="add mod">
          <ac:chgData name="Lucas Jellema" userId="7e183fbb-84e0-44b3-9b03-0792bc8d162b" providerId="ADAL" clId="{697B2416-339B-4F5E-BFCB-E1BC4AD2960E}" dt="2022-11-23T18:55:42.413" v="11142" actId="1035"/>
          <ac:spMkLst>
            <pc:docMk/>
            <pc:sldMk cId="591948183" sldId="3168"/>
            <ac:spMk id="12" creationId="{864A88CF-588E-C4D7-84CC-AEBF8F295097}"/>
          </ac:spMkLst>
        </pc:spChg>
        <pc:spChg chg="add mod">
          <ac:chgData name="Lucas Jellema" userId="7e183fbb-84e0-44b3-9b03-0792bc8d162b" providerId="ADAL" clId="{697B2416-339B-4F5E-BFCB-E1BC4AD2960E}" dt="2022-11-23T18:55:47.538" v="11150" actId="1038"/>
          <ac:spMkLst>
            <pc:docMk/>
            <pc:sldMk cId="591948183" sldId="3168"/>
            <ac:spMk id="13" creationId="{E99ED086-3425-E39D-C539-31D8F23DD85F}"/>
          </ac:spMkLst>
        </pc:spChg>
        <pc:spChg chg="add mod">
          <ac:chgData name="Lucas Jellema" userId="7e183fbb-84e0-44b3-9b03-0792bc8d162b" providerId="ADAL" clId="{697B2416-339B-4F5E-BFCB-E1BC4AD2960E}" dt="2022-11-23T18:55:47.538" v="11150" actId="1038"/>
          <ac:spMkLst>
            <pc:docMk/>
            <pc:sldMk cId="591948183" sldId="3168"/>
            <ac:spMk id="14" creationId="{CAAAB3BB-C1A6-39BC-30E0-A3122B98D01E}"/>
          </ac:spMkLst>
        </pc:spChg>
        <pc:spChg chg="add mod">
          <ac:chgData name="Lucas Jellema" userId="7e183fbb-84e0-44b3-9b03-0792bc8d162b" providerId="ADAL" clId="{697B2416-339B-4F5E-BFCB-E1BC4AD2960E}" dt="2022-11-23T18:55:47.538" v="11150" actId="1038"/>
          <ac:spMkLst>
            <pc:docMk/>
            <pc:sldMk cId="591948183" sldId="3168"/>
            <ac:spMk id="15" creationId="{4E5028E0-AF44-8A1E-B987-EF8373719ED3}"/>
          </ac:spMkLst>
        </pc:spChg>
        <pc:spChg chg="add mod">
          <ac:chgData name="Lucas Jellema" userId="7e183fbb-84e0-44b3-9b03-0792bc8d162b" providerId="ADAL" clId="{697B2416-339B-4F5E-BFCB-E1BC4AD2960E}" dt="2022-11-23T18:55:47.538" v="11150" actId="1038"/>
          <ac:spMkLst>
            <pc:docMk/>
            <pc:sldMk cId="591948183" sldId="3168"/>
            <ac:spMk id="16" creationId="{BDAEB595-F4A6-6211-4C74-8C444B545229}"/>
          </ac:spMkLst>
        </pc:spChg>
        <pc:spChg chg="add mod">
          <ac:chgData name="Lucas Jellema" userId="7e183fbb-84e0-44b3-9b03-0792bc8d162b" providerId="ADAL" clId="{697B2416-339B-4F5E-BFCB-E1BC4AD2960E}" dt="2022-11-23T18:55:53.806" v="11152" actId="1076"/>
          <ac:spMkLst>
            <pc:docMk/>
            <pc:sldMk cId="591948183" sldId="3168"/>
            <ac:spMk id="17" creationId="{51FDF2E6-8786-0CE2-DC6C-AB1708B307DA}"/>
          </ac:spMkLst>
        </pc:spChg>
        <pc:spChg chg="add mod">
          <ac:chgData name="Lucas Jellema" userId="7e183fbb-84e0-44b3-9b03-0792bc8d162b" providerId="ADAL" clId="{697B2416-339B-4F5E-BFCB-E1BC4AD2960E}" dt="2022-11-23T18:56:04.512" v="11154" actId="13822"/>
          <ac:spMkLst>
            <pc:docMk/>
            <pc:sldMk cId="591948183" sldId="3168"/>
            <ac:spMk id="18" creationId="{B807279E-6074-7752-37DD-3F9EA02CDE4A}"/>
          </ac:spMkLst>
        </pc:spChg>
        <pc:spChg chg="add mod">
          <ac:chgData name="Lucas Jellema" userId="7e183fbb-84e0-44b3-9b03-0792bc8d162b" providerId="ADAL" clId="{697B2416-339B-4F5E-BFCB-E1BC4AD2960E}" dt="2022-11-23T18:56:54.081" v="11161"/>
          <ac:spMkLst>
            <pc:docMk/>
            <pc:sldMk cId="591948183" sldId="3168"/>
            <ac:spMk id="23" creationId="{F098835B-3DA4-F625-4D04-EE8BE9D1D73A}"/>
          </ac:spMkLst>
        </pc:spChg>
        <pc:cxnChg chg="add mod">
          <ac:chgData name="Lucas Jellema" userId="7e183fbb-84e0-44b3-9b03-0792bc8d162b" providerId="ADAL" clId="{697B2416-339B-4F5E-BFCB-E1BC4AD2960E}" dt="2022-11-23T18:56:27.497" v="11159" actId="13822"/>
          <ac:cxnSpMkLst>
            <pc:docMk/>
            <pc:sldMk cId="591948183" sldId="3168"/>
            <ac:cxnSpMk id="20" creationId="{4A438823-020E-85DE-F259-469E8AFD5845}"/>
          </ac:cxnSpMkLst>
        </pc:cxnChg>
        <pc:cxnChg chg="add mod">
          <ac:chgData name="Lucas Jellema" userId="7e183fbb-84e0-44b3-9b03-0792bc8d162b" providerId="ADAL" clId="{697B2416-339B-4F5E-BFCB-E1BC4AD2960E}" dt="2022-11-23T18:56:27.497" v="11159" actId="13822"/>
          <ac:cxnSpMkLst>
            <pc:docMk/>
            <pc:sldMk cId="591948183" sldId="3168"/>
            <ac:cxnSpMk id="21" creationId="{2A50CCF1-78F8-72CA-A706-D7BCA2513FF4}"/>
          </ac:cxnSpMkLst>
        </pc:cxnChg>
      </pc:sldChg>
      <pc:sldChg chg="addSp modSp new mod modAnim">
        <pc:chgData name="Lucas Jellema" userId="7e183fbb-84e0-44b3-9b03-0792bc8d162b" providerId="ADAL" clId="{697B2416-339B-4F5E-BFCB-E1BC4AD2960E}" dt="2022-11-24T13:00:16.934" v="17163"/>
        <pc:sldMkLst>
          <pc:docMk/>
          <pc:sldMk cId="1350582176" sldId="3169"/>
        </pc:sldMkLst>
        <pc:spChg chg="mod">
          <ac:chgData name="Lucas Jellema" userId="7e183fbb-84e0-44b3-9b03-0792bc8d162b" providerId="ADAL" clId="{697B2416-339B-4F5E-BFCB-E1BC4AD2960E}" dt="2022-11-24T12:59:49.876" v="17157" actId="5793"/>
          <ac:spMkLst>
            <pc:docMk/>
            <pc:sldMk cId="1350582176" sldId="3169"/>
            <ac:spMk id="2" creationId="{CED71EC7-8AE1-E6F6-014A-67B0E781FDD6}"/>
          </ac:spMkLst>
        </pc:spChg>
        <pc:spChg chg="mod">
          <ac:chgData name="Lucas Jellema" userId="7e183fbb-84e0-44b3-9b03-0792bc8d162b" providerId="ADAL" clId="{697B2416-339B-4F5E-BFCB-E1BC4AD2960E}" dt="2022-11-24T12:57:04.589" v="17120" actId="1035"/>
          <ac:spMkLst>
            <pc:docMk/>
            <pc:sldMk cId="1350582176" sldId="3169"/>
            <ac:spMk id="3" creationId="{164AF836-1EC4-57C8-B1DB-C559D1434736}"/>
          </ac:spMkLst>
        </pc:spChg>
        <pc:spChg chg="add mod">
          <ac:chgData name="Lucas Jellema" userId="7e183fbb-84e0-44b3-9b03-0792bc8d162b" providerId="ADAL" clId="{697B2416-339B-4F5E-BFCB-E1BC4AD2960E}" dt="2022-11-24T10:56:28.085" v="14669" actId="1076"/>
          <ac:spMkLst>
            <pc:docMk/>
            <pc:sldMk cId="1350582176" sldId="3169"/>
            <ac:spMk id="7" creationId="{B46D4D9C-2BF8-F54D-7928-167A6FE94C6F}"/>
          </ac:spMkLst>
        </pc:spChg>
        <pc:picChg chg="add mod">
          <ac:chgData name="Lucas Jellema" userId="7e183fbb-84e0-44b3-9b03-0792bc8d162b" providerId="ADAL" clId="{697B2416-339B-4F5E-BFCB-E1BC4AD2960E}" dt="2022-11-24T10:56:23.449" v="14668"/>
          <ac:picMkLst>
            <pc:docMk/>
            <pc:sldMk cId="1350582176" sldId="3169"/>
            <ac:picMk id="6" creationId="{E042C899-5B6E-EF4E-8A21-32CA37833445}"/>
          </ac:picMkLst>
        </pc:picChg>
        <pc:picChg chg="add mod">
          <ac:chgData name="Lucas Jellema" userId="7e183fbb-84e0-44b3-9b03-0792bc8d162b" providerId="ADAL" clId="{697B2416-339B-4F5E-BFCB-E1BC4AD2960E}" dt="2022-11-24T12:58:57.487" v="17152" actId="1035"/>
          <ac:picMkLst>
            <pc:docMk/>
            <pc:sldMk cId="1350582176" sldId="3169"/>
            <ac:picMk id="8" creationId="{C6FFF75A-10F9-9610-2C43-5B0B383F1F8E}"/>
          </ac:picMkLst>
        </pc:picChg>
        <pc:picChg chg="add mod">
          <ac:chgData name="Lucas Jellema" userId="7e183fbb-84e0-44b3-9b03-0792bc8d162b" providerId="ADAL" clId="{697B2416-339B-4F5E-BFCB-E1BC4AD2960E}" dt="2022-11-24T12:57:06.655" v="17125" actId="1035"/>
          <ac:picMkLst>
            <pc:docMk/>
            <pc:sldMk cId="1350582176" sldId="3169"/>
            <ac:picMk id="19458" creationId="{873FF48F-B5ED-6738-3CCF-0B1641FFA009}"/>
          </ac:picMkLst>
        </pc:picChg>
      </pc:sldChg>
      <pc:sldChg chg="addSp delSp modSp new mod modAnim">
        <pc:chgData name="Lucas Jellema" userId="7e183fbb-84e0-44b3-9b03-0792bc8d162b" providerId="ADAL" clId="{697B2416-339B-4F5E-BFCB-E1BC4AD2960E}" dt="2022-11-25T08:47:12.669" v="22598" actId="20577"/>
        <pc:sldMkLst>
          <pc:docMk/>
          <pc:sldMk cId="1361609412" sldId="3170"/>
        </pc:sldMkLst>
        <pc:spChg chg="mod">
          <ac:chgData name="Lucas Jellema" userId="7e183fbb-84e0-44b3-9b03-0792bc8d162b" providerId="ADAL" clId="{697B2416-339B-4F5E-BFCB-E1BC4AD2960E}" dt="2022-11-23T19:21:35.429" v="11345" actId="20577"/>
          <ac:spMkLst>
            <pc:docMk/>
            <pc:sldMk cId="1361609412" sldId="3170"/>
            <ac:spMk id="2" creationId="{63510F2A-0698-24C5-C3D2-D20F8DADEDCF}"/>
          </ac:spMkLst>
        </pc:spChg>
        <pc:spChg chg="mod">
          <ac:chgData name="Lucas Jellema" userId="7e183fbb-84e0-44b3-9b03-0792bc8d162b" providerId="ADAL" clId="{697B2416-339B-4F5E-BFCB-E1BC4AD2960E}" dt="2022-11-25T08:47:12.669" v="22598" actId="20577"/>
          <ac:spMkLst>
            <pc:docMk/>
            <pc:sldMk cId="1361609412" sldId="3170"/>
            <ac:spMk id="3" creationId="{F2991620-0755-B7FB-30F8-37C9676B7F38}"/>
          </ac:spMkLst>
        </pc:spChg>
        <pc:spChg chg="add mod">
          <ac:chgData name="Lucas Jellema" userId="7e183fbb-84e0-44b3-9b03-0792bc8d162b" providerId="ADAL" clId="{697B2416-339B-4F5E-BFCB-E1BC4AD2960E}" dt="2022-11-24T10:56:00.079" v="14667" actId="692"/>
          <ac:spMkLst>
            <pc:docMk/>
            <pc:sldMk cId="1361609412" sldId="3170"/>
            <ac:spMk id="6" creationId="{A0D4982D-4084-770B-6AD0-F005F7B5A64D}"/>
          </ac:spMkLst>
        </pc:spChg>
        <pc:spChg chg="add mod">
          <ac:chgData name="Lucas Jellema" userId="7e183fbb-84e0-44b3-9b03-0792bc8d162b" providerId="ADAL" clId="{697B2416-339B-4F5E-BFCB-E1BC4AD2960E}" dt="2022-11-24T14:29:39.467" v="20073" actId="207"/>
          <ac:spMkLst>
            <pc:docMk/>
            <pc:sldMk cId="1361609412" sldId="3170"/>
            <ac:spMk id="8" creationId="{C6F6441C-6C7E-4CC7-E82D-7E847273089A}"/>
          </ac:spMkLst>
        </pc:spChg>
        <pc:picChg chg="add mod">
          <ac:chgData name="Lucas Jellema" userId="7e183fbb-84e0-44b3-9b03-0792bc8d162b" providerId="ADAL" clId="{697B2416-339B-4F5E-BFCB-E1BC4AD2960E}" dt="2022-11-24T14:28:15.821" v="20036" actId="1037"/>
          <ac:picMkLst>
            <pc:docMk/>
            <pc:sldMk cId="1361609412" sldId="3170"/>
            <ac:picMk id="7" creationId="{78C7A7B8-2ABB-A8CC-D39D-301436BEB3CB}"/>
          </ac:picMkLst>
        </pc:picChg>
        <pc:picChg chg="add mod">
          <ac:chgData name="Lucas Jellema" userId="7e183fbb-84e0-44b3-9b03-0792bc8d162b" providerId="ADAL" clId="{697B2416-339B-4F5E-BFCB-E1BC4AD2960E}" dt="2022-11-24T10:55:21.831" v="14656" actId="1076"/>
          <ac:picMkLst>
            <pc:docMk/>
            <pc:sldMk cId="1361609412" sldId="3170"/>
            <ac:picMk id="14338" creationId="{E84F8819-E44F-2C45-43DE-73336F255F52}"/>
          </ac:picMkLst>
        </pc:picChg>
        <pc:picChg chg="add del mod">
          <ac:chgData name="Lucas Jellema" userId="7e183fbb-84e0-44b3-9b03-0792bc8d162b" providerId="ADAL" clId="{697B2416-339B-4F5E-BFCB-E1BC4AD2960E}" dt="2022-11-24T14:24:36.657" v="19932" actId="478"/>
          <ac:picMkLst>
            <pc:docMk/>
            <pc:sldMk cId="1361609412" sldId="3170"/>
            <ac:picMk id="14340" creationId="{2465BB33-73CD-AC6C-9416-015F04D18253}"/>
          </ac:picMkLst>
        </pc:picChg>
        <pc:picChg chg="add mod">
          <ac:chgData name="Lucas Jellema" userId="7e183fbb-84e0-44b3-9b03-0792bc8d162b" providerId="ADAL" clId="{697B2416-339B-4F5E-BFCB-E1BC4AD2960E}" dt="2022-11-24T14:28:10.273" v="20030" actId="1076"/>
          <ac:picMkLst>
            <pc:docMk/>
            <pc:sldMk cId="1361609412" sldId="3170"/>
            <ac:picMk id="14342" creationId="{E67E922F-06AE-F937-D699-92EAE9F570CA}"/>
          </ac:picMkLst>
        </pc:picChg>
        <pc:cxnChg chg="add mod">
          <ac:chgData name="Lucas Jellema" userId="7e183fbb-84e0-44b3-9b03-0792bc8d162b" providerId="ADAL" clId="{697B2416-339B-4F5E-BFCB-E1BC4AD2960E}" dt="2022-11-24T14:29:19.711" v="20058" actId="208"/>
          <ac:cxnSpMkLst>
            <pc:docMk/>
            <pc:sldMk cId="1361609412" sldId="3170"/>
            <ac:cxnSpMk id="10" creationId="{AF5C8817-C6F6-2CD9-3195-35E95312A690}"/>
          </ac:cxnSpMkLst>
        </pc:cxnChg>
        <pc:cxnChg chg="add mod">
          <ac:chgData name="Lucas Jellema" userId="7e183fbb-84e0-44b3-9b03-0792bc8d162b" providerId="ADAL" clId="{697B2416-339B-4F5E-BFCB-E1BC4AD2960E}" dt="2022-11-24T14:29:19.711" v="20058" actId="208"/>
          <ac:cxnSpMkLst>
            <pc:docMk/>
            <pc:sldMk cId="1361609412" sldId="3170"/>
            <ac:cxnSpMk id="12" creationId="{15D1F2D9-7CB0-F588-9D05-801D1EE7F656}"/>
          </ac:cxnSpMkLst>
        </pc:cxnChg>
      </pc:sldChg>
      <pc:sldChg chg="addSp modSp new mod modAnim">
        <pc:chgData name="Lucas Jellema" userId="7e183fbb-84e0-44b3-9b03-0792bc8d162b" providerId="ADAL" clId="{697B2416-339B-4F5E-BFCB-E1BC4AD2960E}" dt="2022-11-25T10:47:45.881" v="22799" actId="20577"/>
        <pc:sldMkLst>
          <pc:docMk/>
          <pc:sldMk cId="1627647866" sldId="3171"/>
        </pc:sldMkLst>
        <pc:spChg chg="mod">
          <ac:chgData name="Lucas Jellema" userId="7e183fbb-84e0-44b3-9b03-0792bc8d162b" providerId="ADAL" clId="{697B2416-339B-4F5E-BFCB-E1BC4AD2960E}" dt="2022-11-24T08:11:26.158" v="13863" actId="20577"/>
          <ac:spMkLst>
            <pc:docMk/>
            <pc:sldMk cId="1627647866" sldId="3171"/>
            <ac:spMk id="2" creationId="{A8F7204A-0C36-D897-29FD-36956A29AC04}"/>
          </ac:spMkLst>
        </pc:spChg>
        <pc:spChg chg="mod">
          <ac:chgData name="Lucas Jellema" userId="7e183fbb-84e0-44b3-9b03-0792bc8d162b" providerId="ADAL" clId="{697B2416-339B-4F5E-BFCB-E1BC4AD2960E}" dt="2022-11-25T10:47:45.881" v="22799" actId="20577"/>
          <ac:spMkLst>
            <pc:docMk/>
            <pc:sldMk cId="1627647866" sldId="3171"/>
            <ac:spMk id="3" creationId="{CAE8B567-40AC-13EA-D7E9-38C0D2BB95C9}"/>
          </ac:spMkLst>
        </pc:spChg>
        <pc:spChg chg="add mod">
          <ac:chgData name="Lucas Jellema" userId="7e183fbb-84e0-44b3-9b03-0792bc8d162b" providerId="ADAL" clId="{697B2416-339B-4F5E-BFCB-E1BC4AD2960E}" dt="2022-11-24T08:12:29.357" v="13875" actId="20577"/>
          <ac:spMkLst>
            <pc:docMk/>
            <pc:sldMk cId="1627647866" sldId="3171"/>
            <ac:spMk id="8" creationId="{D27C0A1B-CC21-41EC-2F44-AED6367FF38E}"/>
          </ac:spMkLst>
        </pc:spChg>
        <pc:graphicFrameChg chg="add mod modGraphic">
          <ac:chgData name="Lucas Jellema" userId="7e183fbb-84e0-44b3-9b03-0792bc8d162b" providerId="ADAL" clId="{697B2416-339B-4F5E-BFCB-E1BC4AD2960E}" dt="2022-11-24T08:11:14.998" v="13847" actId="1076"/>
          <ac:graphicFrameMkLst>
            <pc:docMk/>
            <pc:sldMk cId="1627647866" sldId="3171"/>
            <ac:graphicFrameMk id="7" creationId="{ED4C5370-7C7F-0C1E-18B4-516B1F4EAA7A}"/>
          </ac:graphicFrameMkLst>
        </pc:graphicFrameChg>
        <pc:picChg chg="add mod">
          <ac:chgData name="Lucas Jellema" userId="7e183fbb-84e0-44b3-9b03-0792bc8d162b" providerId="ADAL" clId="{697B2416-339B-4F5E-BFCB-E1BC4AD2960E}" dt="2022-11-24T08:12:18.999" v="13868" actId="1076"/>
          <ac:picMkLst>
            <pc:docMk/>
            <pc:sldMk cId="1627647866" sldId="3171"/>
            <ac:picMk id="12290" creationId="{94B2FE71-6DC6-1B31-5EE1-BBA7903C7C3B}"/>
          </ac:picMkLst>
        </pc:picChg>
        <pc:picChg chg="add mod">
          <ac:chgData name="Lucas Jellema" userId="7e183fbb-84e0-44b3-9b03-0792bc8d162b" providerId="ADAL" clId="{697B2416-339B-4F5E-BFCB-E1BC4AD2960E}" dt="2022-11-24T08:12:16.802" v="13867" actId="14100"/>
          <ac:picMkLst>
            <pc:docMk/>
            <pc:sldMk cId="1627647866" sldId="3171"/>
            <ac:picMk id="12292" creationId="{27E45911-50FF-BE42-74A4-CB8A9E0A888A}"/>
          </ac:picMkLst>
        </pc:picChg>
      </pc:sldChg>
      <pc:sldChg chg="new del">
        <pc:chgData name="Lucas Jellema" userId="7e183fbb-84e0-44b3-9b03-0792bc8d162b" providerId="ADAL" clId="{697B2416-339B-4F5E-BFCB-E1BC4AD2960E}" dt="2022-11-23T19:37:36.009" v="12141" actId="47"/>
        <pc:sldMkLst>
          <pc:docMk/>
          <pc:sldMk cId="682443249" sldId="3172"/>
        </pc:sldMkLst>
      </pc:sldChg>
      <pc:sldChg chg="addSp delSp modSp add mod ord modTransition modAnim">
        <pc:chgData name="Lucas Jellema" userId="7e183fbb-84e0-44b3-9b03-0792bc8d162b" providerId="ADAL" clId="{697B2416-339B-4F5E-BFCB-E1BC4AD2960E}" dt="2022-11-24T14:31:08.041" v="20096" actId="14100"/>
        <pc:sldMkLst>
          <pc:docMk/>
          <pc:sldMk cId="4089455264" sldId="3173"/>
        </pc:sldMkLst>
        <pc:spChg chg="mod">
          <ac:chgData name="Lucas Jellema" userId="7e183fbb-84e0-44b3-9b03-0792bc8d162b" providerId="ADAL" clId="{697B2416-339B-4F5E-BFCB-E1BC4AD2960E}" dt="2022-11-23T19:41:38.116" v="12332" actId="20577"/>
          <ac:spMkLst>
            <pc:docMk/>
            <pc:sldMk cId="4089455264" sldId="3173"/>
            <ac:spMk id="2" creationId="{FF55FE7C-8ECD-4734-BEBD-6CC38CF53B64}"/>
          </ac:spMkLst>
        </pc:spChg>
        <pc:spChg chg="mod">
          <ac:chgData name="Lucas Jellema" userId="7e183fbb-84e0-44b3-9b03-0792bc8d162b" providerId="ADAL" clId="{697B2416-339B-4F5E-BFCB-E1BC4AD2960E}" dt="2022-11-24T14:31:08.041" v="20096" actId="14100"/>
          <ac:spMkLst>
            <pc:docMk/>
            <pc:sldMk cId="4089455264" sldId="3173"/>
            <ac:spMk id="71" creationId="{CA823178-11D3-4769-93A8-44EF50E6F64E}"/>
          </ac:spMkLst>
        </pc:spChg>
        <pc:grpChg chg="add del mod">
          <ac:chgData name="Lucas Jellema" userId="7e183fbb-84e0-44b3-9b03-0792bc8d162b" providerId="ADAL" clId="{697B2416-339B-4F5E-BFCB-E1BC4AD2960E}" dt="2022-11-24T08:23:09.370" v="14045" actId="478"/>
          <ac:grpSpMkLst>
            <pc:docMk/>
            <pc:sldMk cId="4089455264" sldId="3173"/>
            <ac:grpSpMk id="5" creationId="{B66F86D3-84CE-5995-81B6-55713C48A4E9}"/>
          </ac:grpSpMkLst>
        </pc:grpChg>
        <pc:graphicFrameChg chg="mod">
          <ac:chgData name="Lucas Jellema" userId="7e183fbb-84e0-44b3-9b03-0792bc8d162b" providerId="ADAL" clId="{697B2416-339B-4F5E-BFCB-E1BC4AD2960E}" dt="2022-11-24T08:22:33.230" v="14042" actId="207"/>
          <ac:graphicFrameMkLst>
            <pc:docMk/>
            <pc:sldMk cId="4089455264" sldId="3173"/>
            <ac:graphicFrameMk id="8" creationId="{A77FD89F-C1E0-1C38-1635-67164C28F340}"/>
          </ac:graphicFrameMkLst>
        </pc:graphicFrameChg>
        <pc:graphicFrameChg chg="mod">
          <ac:chgData name="Lucas Jellema" userId="7e183fbb-84e0-44b3-9b03-0792bc8d162b" providerId="ADAL" clId="{697B2416-339B-4F5E-BFCB-E1BC4AD2960E}" dt="2022-11-24T08:21:31.266" v="14039"/>
          <ac:graphicFrameMkLst>
            <pc:docMk/>
            <pc:sldMk cId="4089455264" sldId="3173"/>
            <ac:graphicFrameMk id="9" creationId="{C16D3946-4A45-D577-FCEC-7615095214F5}"/>
          </ac:graphicFrameMkLst>
        </pc:graphicFrameChg>
        <pc:graphicFrameChg chg="mod">
          <ac:chgData name="Lucas Jellema" userId="7e183fbb-84e0-44b3-9b03-0792bc8d162b" providerId="ADAL" clId="{697B2416-339B-4F5E-BFCB-E1BC4AD2960E}" dt="2022-11-24T08:22:21.962" v="14041" actId="207"/>
          <ac:graphicFrameMkLst>
            <pc:docMk/>
            <pc:sldMk cId="4089455264" sldId="3173"/>
            <ac:graphicFrameMk id="10" creationId="{75BFD475-8E0B-348D-E736-6EA82331F804}"/>
          </ac:graphicFrameMkLst>
        </pc:graphicFrameChg>
        <pc:graphicFrameChg chg="mod">
          <ac:chgData name="Lucas Jellema" userId="7e183fbb-84e0-44b3-9b03-0792bc8d162b" providerId="ADAL" clId="{697B2416-339B-4F5E-BFCB-E1BC4AD2960E}" dt="2022-11-24T08:21:31.266" v="14039"/>
          <ac:graphicFrameMkLst>
            <pc:docMk/>
            <pc:sldMk cId="4089455264" sldId="3173"/>
            <ac:graphicFrameMk id="16" creationId="{7B1CEDF1-8005-69AB-288B-A0F8ABD5F170}"/>
          </ac:graphicFrameMkLst>
        </pc:graphicFrameChg>
      </pc:sldChg>
      <pc:sldChg chg="modSp new del mod">
        <pc:chgData name="Lucas Jellema" userId="7e183fbb-84e0-44b3-9b03-0792bc8d162b" providerId="ADAL" clId="{697B2416-339B-4F5E-BFCB-E1BC4AD2960E}" dt="2022-11-24T14:52:35.833" v="20526" actId="47"/>
        <pc:sldMkLst>
          <pc:docMk/>
          <pc:sldMk cId="3233466059" sldId="3174"/>
        </pc:sldMkLst>
        <pc:spChg chg="mod">
          <ac:chgData name="Lucas Jellema" userId="7e183fbb-84e0-44b3-9b03-0792bc8d162b" providerId="ADAL" clId="{697B2416-339B-4F5E-BFCB-E1BC4AD2960E}" dt="2022-11-24T08:24:06.124" v="14051" actId="20577"/>
          <ac:spMkLst>
            <pc:docMk/>
            <pc:sldMk cId="3233466059" sldId="3174"/>
            <ac:spMk id="2" creationId="{9A6E21D5-3B36-64B6-5286-290B913EEC0D}"/>
          </ac:spMkLst>
        </pc:spChg>
        <pc:spChg chg="mod">
          <ac:chgData name="Lucas Jellema" userId="7e183fbb-84e0-44b3-9b03-0792bc8d162b" providerId="ADAL" clId="{697B2416-339B-4F5E-BFCB-E1BC4AD2960E}" dt="2022-11-23T19:40:37.190" v="12292" actId="20577"/>
          <ac:spMkLst>
            <pc:docMk/>
            <pc:sldMk cId="3233466059" sldId="3174"/>
            <ac:spMk id="3" creationId="{7D5B2839-B4F5-B108-3BB0-3C5AFDE9663E}"/>
          </ac:spMkLst>
        </pc:spChg>
      </pc:sldChg>
      <pc:sldChg chg="addSp modSp new mod modAnim">
        <pc:chgData name="Lucas Jellema" userId="7e183fbb-84e0-44b3-9b03-0792bc8d162b" providerId="ADAL" clId="{697B2416-339B-4F5E-BFCB-E1BC4AD2960E}" dt="2022-11-25T08:43:47.030" v="22458" actId="20577"/>
        <pc:sldMkLst>
          <pc:docMk/>
          <pc:sldMk cId="2219918739" sldId="3175"/>
        </pc:sldMkLst>
        <pc:spChg chg="mod">
          <ac:chgData name="Lucas Jellema" userId="7e183fbb-84e0-44b3-9b03-0792bc8d162b" providerId="ADAL" clId="{697B2416-339B-4F5E-BFCB-E1BC4AD2960E}" dt="2022-11-23T19:43:34.427" v="12491" actId="20577"/>
          <ac:spMkLst>
            <pc:docMk/>
            <pc:sldMk cId="2219918739" sldId="3175"/>
            <ac:spMk id="2" creationId="{A005B595-37FE-622A-6B19-12CB1D32C98B}"/>
          </ac:spMkLst>
        </pc:spChg>
        <pc:spChg chg="mod">
          <ac:chgData name="Lucas Jellema" userId="7e183fbb-84e0-44b3-9b03-0792bc8d162b" providerId="ADAL" clId="{697B2416-339B-4F5E-BFCB-E1BC4AD2960E}" dt="2022-11-25T08:43:47.030" v="22458" actId="20577"/>
          <ac:spMkLst>
            <pc:docMk/>
            <pc:sldMk cId="2219918739" sldId="3175"/>
            <ac:spMk id="3" creationId="{EB3B74C1-2457-21D6-0953-C61F2621366D}"/>
          </ac:spMkLst>
        </pc:spChg>
        <pc:picChg chg="add mod">
          <ac:chgData name="Lucas Jellema" userId="7e183fbb-84e0-44b3-9b03-0792bc8d162b" providerId="ADAL" clId="{697B2416-339B-4F5E-BFCB-E1BC4AD2960E}" dt="2022-11-24T14:43:20.597" v="20445" actId="1037"/>
          <ac:picMkLst>
            <pc:docMk/>
            <pc:sldMk cId="2219918739" sldId="3175"/>
            <ac:picMk id="7" creationId="{0200DC53-4EAE-1DC4-9398-5C9CD50A960A}"/>
          </ac:picMkLst>
        </pc:picChg>
        <pc:picChg chg="add mod modCrop">
          <ac:chgData name="Lucas Jellema" userId="7e183fbb-84e0-44b3-9b03-0792bc8d162b" providerId="ADAL" clId="{697B2416-339B-4F5E-BFCB-E1BC4AD2960E}" dt="2022-11-24T14:44:50.088" v="20463" actId="1076"/>
          <ac:picMkLst>
            <pc:docMk/>
            <pc:sldMk cId="2219918739" sldId="3175"/>
            <ac:picMk id="8" creationId="{3D434ECC-5A87-0BC8-2516-158F1F8FB01B}"/>
          </ac:picMkLst>
        </pc:picChg>
        <pc:picChg chg="add mod">
          <ac:chgData name="Lucas Jellema" userId="7e183fbb-84e0-44b3-9b03-0792bc8d162b" providerId="ADAL" clId="{697B2416-339B-4F5E-BFCB-E1BC4AD2960E}" dt="2022-11-24T14:43:52.791" v="20451" actId="1076"/>
          <ac:picMkLst>
            <pc:docMk/>
            <pc:sldMk cId="2219918739" sldId="3175"/>
            <ac:picMk id="23554" creationId="{4B179746-2A49-6621-E3B8-B3C92A6EF299}"/>
          </ac:picMkLst>
        </pc:picChg>
      </pc:sldChg>
      <pc:sldChg chg="modSp new del mod ord">
        <pc:chgData name="Lucas Jellema" userId="7e183fbb-84e0-44b3-9b03-0792bc8d162b" providerId="ADAL" clId="{697B2416-339B-4F5E-BFCB-E1BC4AD2960E}" dt="2022-11-23T19:41:27.728" v="12308" actId="47"/>
        <pc:sldMkLst>
          <pc:docMk/>
          <pc:sldMk cId="2548452844" sldId="3175"/>
        </pc:sldMkLst>
        <pc:spChg chg="mod">
          <ac:chgData name="Lucas Jellema" userId="7e183fbb-84e0-44b3-9b03-0792bc8d162b" providerId="ADAL" clId="{697B2416-339B-4F5E-BFCB-E1BC4AD2960E}" dt="2022-11-23T19:41:01.167" v="12305" actId="20577"/>
          <ac:spMkLst>
            <pc:docMk/>
            <pc:sldMk cId="2548452844" sldId="3175"/>
            <ac:spMk id="2" creationId="{D46AFC66-C49A-1DF6-BE95-AB4014695450}"/>
          </ac:spMkLst>
        </pc:spChg>
      </pc:sldChg>
      <pc:sldChg chg="addSp delSp modSp new del mod modClrScheme chgLayout">
        <pc:chgData name="Lucas Jellema" userId="7e183fbb-84e0-44b3-9b03-0792bc8d162b" providerId="ADAL" clId="{697B2416-339B-4F5E-BFCB-E1BC4AD2960E}" dt="2022-11-24T07:41:32.357" v="13058" actId="47"/>
        <pc:sldMkLst>
          <pc:docMk/>
          <pc:sldMk cId="2080383831" sldId="3176"/>
        </pc:sldMkLst>
        <pc:spChg chg="del mod ord">
          <ac:chgData name="Lucas Jellema" userId="7e183fbb-84e0-44b3-9b03-0792bc8d162b" providerId="ADAL" clId="{697B2416-339B-4F5E-BFCB-E1BC4AD2960E}" dt="2022-11-24T07:27:49.219" v="12653" actId="700"/>
          <ac:spMkLst>
            <pc:docMk/>
            <pc:sldMk cId="2080383831" sldId="3176"/>
            <ac:spMk id="2" creationId="{C6EB0A53-C38F-96C1-EF21-6ED63DFF71F0}"/>
          </ac:spMkLst>
        </pc:spChg>
        <pc:spChg chg="del mod ord">
          <ac:chgData name="Lucas Jellema" userId="7e183fbb-84e0-44b3-9b03-0792bc8d162b" providerId="ADAL" clId="{697B2416-339B-4F5E-BFCB-E1BC4AD2960E}" dt="2022-11-24T07:27:49.219" v="12653" actId="700"/>
          <ac:spMkLst>
            <pc:docMk/>
            <pc:sldMk cId="2080383831" sldId="3176"/>
            <ac:spMk id="3" creationId="{B69AAFD2-8EE5-4FEC-A888-274C89081F61}"/>
          </ac:spMkLst>
        </pc:spChg>
        <pc:spChg chg="mod ord">
          <ac:chgData name="Lucas Jellema" userId="7e183fbb-84e0-44b3-9b03-0792bc8d162b" providerId="ADAL" clId="{697B2416-339B-4F5E-BFCB-E1BC4AD2960E}" dt="2022-11-24T07:27:49.219" v="12653" actId="700"/>
          <ac:spMkLst>
            <pc:docMk/>
            <pc:sldMk cId="2080383831" sldId="3176"/>
            <ac:spMk id="4" creationId="{272E355A-B28D-24DE-E881-5C7DE1257853}"/>
          </ac:spMkLst>
        </pc:spChg>
        <pc:spChg chg="mod ord">
          <ac:chgData name="Lucas Jellema" userId="7e183fbb-84e0-44b3-9b03-0792bc8d162b" providerId="ADAL" clId="{697B2416-339B-4F5E-BFCB-E1BC4AD2960E}" dt="2022-11-24T07:27:49.219" v="12653" actId="700"/>
          <ac:spMkLst>
            <pc:docMk/>
            <pc:sldMk cId="2080383831" sldId="3176"/>
            <ac:spMk id="5" creationId="{4C8F067D-73B9-B260-2462-7F75D1C726B4}"/>
          </ac:spMkLst>
        </pc:spChg>
        <pc:spChg chg="del">
          <ac:chgData name="Lucas Jellema" userId="7e183fbb-84e0-44b3-9b03-0792bc8d162b" providerId="ADAL" clId="{697B2416-339B-4F5E-BFCB-E1BC4AD2960E}" dt="2022-11-24T07:27:49.219" v="12653" actId="700"/>
          <ac:spMkLst>
            <pc:docMk/>
            <pc:sldMk cId="2080383831" sldId="3176"/>
            <ac:spMk id="6" creationId="{A21A53F1-EB47-C3A1-C0C9-528B354712C6}"/>
          </ac:spMkLst>
        </pc:spChg>
        <pc:spChg chg="add mod ord">
          <ac:chgData name="Lucas Jellema" userId="7e183fbb-84e0-44b3-9b03-0792bc8d162b" providerId="ADAL" clId="{697B2416-339B-4F5E-BFCB-E1BC4AD2960E}" dt="2022-11-24T07:27:49.219" v="12653" actId="700"/>
          <ac:spMkLst>
            <pc:docMk/>
            <pc:sldMk cId="2080383831" sldId="3176"/>
            <ac:spMk id="7" creationId="{5E2D1056-4582-590E-4E5F-D0CC5C4C1FFE}"/>
          </ac:spMkLst>
        </pc:spChg>
        <pc:spChg chg="add mod ord">
          <ac:chgData name="Lucas Jellema" userId="7e183fbb-84e0-44b3-9b03-0792bc8d162b" providerId="ADAL" clId="{697B2416-339B-4F5E-BFCB-E1BC4AD2960E}" dt="2022-11-24T07:27:49.219" v="12653" actId="700"/>
          <ac:spMkLst>
            <pc:docMk/>
            <pc:sldMk cId="2080383831" sldId="3176"/>
            <ac:spMk id="8" creationId="{EE910FBA-BA42-07C4-8C78-CACDFD99790F}"/>
          </ac:spMkLst>
        </pc:spChg>
        <pc:spChg chg="mod topLvl">
          <ac:chgData name="Lucas Jellema" userId="7e183fbb-84e0-44b3-9b03-0792bc8d162b" providerId="ADAL" clId="{697B2416-339B-4F5E-BFCB-E1BC4AD2960E}" dt="2022-11-24T07:29:29.582" v="12710" actId="207"/>
          <ac:spMkLst>
            <pc:docMk/>
            <pc:sldMk cId="2080383831" sldId="3176"/>
            <ac:spMk id="11" creationId="{85B0EF61-6093-372A-7A9D-51DDD55CE446}"/>
          </ac:spMkLst>
        </pc:spChg>
        <pc:spChg chg="mod topLvl">
          <ac:chgData name="Lucas Jellema" userId="7e183fbb-84e0-44b3-9b03-0792bc8d162b" providerId="ADAL" clId="{697B2416-339B-4F5E-BFCB-E1BC4AD2960E}" dt="2022-11-24T07:30:36.709" v="12731" actId="1035"/>
          <ac:spMkLst>
            <pc:docMk/>
            <pc:sldMk cId="2080383831" sldId="3176"/>
            <ac:spMk id="12" creationId="{7B9D6D09-F528-2EE1-C5D3-21276663BC7B}"/>
          </ac:spMkLst>
        </pc:spChg>
        <pc:spChg chg="mod topLvl">
          <ac:chgData name="Lucas Jellema" userId="7e183fbb-84e0-44b3-9b03-0792bc8d162b" providerId="ADAL" clId="{697B2416-339B-4F5E-BFCB-E1BC4AD2960E}" dt="2022-11-24T07:34:30.181" v="12829" actId="207"/>
          <ac:spMkLst>
            <pc:docMk/>
            <pc:sldMk cId="2080383831" sldId="3176"/>
            <ac:spMk id="13" creationId="{25AAFA16-6A05-B1A1-A636-1DAE4F8C073F}"/>
          </ac:spMkLst>
        </pc:spChg>
        <pc:spChg chg="mod topLvl">
          <ac:chgData name="Lucas Jellema" userId="7e183fbb-84e0-44b3-9b03-0792bc8d162b" providerId="ADAL" clId="{697B2416-339B-4F5E-BFCB-E1BC4AD2960E}" dt="2022-11-24T07:29:29.582" v="12710" actId="207"/>
          <ac:spMkLst>
            <pc:docMk/>
            <pc:sldMk cId="2080383831" sldId="3176"/>
            <ac:spMk id="14" creationId="{4F695CFD-25A7-41F3-1D75-A5D41BCF53CE}"/>
          </ac:spMkLst>
        </pc:spChg>
        <pc:grpChg chg="add del mod">
          <ac:chgData name="Lucas Jellema" userId="7e183fbb-84e0-44b3-9b03-0792bc8d162b" providerId="ADAL" clId="{697B2416-339B-4F5E-BFCB-E1BC4AD2960E}" dt="2022-11-24T07:27:57.155" v="12656" actId="165"/>
          <ac:grpSpMkLst>
            <pc:docMk/>
            <pc:sldMk cId="2080383831" sldId="3176"/>
            <ac:grpSpMk id="9" creationId="{3390F77A-2ED1-0F59-A08B-7D536847233C}"/>
          </ac:grpSpMkLst>
        </pc:grpChg>
        <pc:graphicFrameChg chg="mod topLvl">
          <ac:chgData name="Lucas Jellema" userId="7e183fbb-84e0-44b3-9b03-0792bc8d162b" providerId="ADAL" clId="{697B2416-339B-4F5E-BFCB-E1BC4AD2960E}" dt="2022-11-24T07:33:58.043" v="12809" actId="14100"/>
          <ac:graphicFrameMkLst>
            <pc:docMk/>
            <pc:sldMk cId="2080383831" sldId="3176"/>
            <ac:graphicFrameMk id="10" creationId="{DEBD0CFE-DA72-229F-DC0B-8C0C6975FF59}"/>
          </ac:graphicFrameMkLst>
        </pc:graphicFrameChg>
      </pc:sldChg>
      <pc:sldChg chg="addSp modSp add del mod">
        <pc:chgData name="Lucas Jellema" userId="7e183fbb-84e0-44b3-9b03-0792bc8d162b" providerId="ADAL" clId="{697B2416-339B-4F5E-BFCB-E1BC4AD2960E}" dt="2022-11-24T14:17:26.082" v="19707" actId="5793"/>
        <pc:sldMkLst>
          <pc:docMk/>
          <pc:sldMk cId="705041831" sldId="13189"/>
        </pc:sldMkLst>
        <pc:spChg chg="mod">
          <ac:chgData name="Lucas Jellema" userId="7e183fbb-84e0-44b3-9b03-0792bc8d162b" providerId="ADAL" clId="{697B2416-339B-4F5E-BFCB-E1BC4AD2960E}" dt="2022-11-24T13:20:19.671" v="17347" actId="20577"/>
          <ac:spMkLst>
            <pc:docMk/>
            <pc:sldMk cId="705041831" sldId="13189"/>
            <ac:spMk id="2" creationId="{966DEB9B-40F4-DB9F-5596-3C784E703C28}"/>
          </ac:spMkLst>
        </pc:spChg>
        <pc:spChg chg="mod">
          <ac:chgData name="Lucas Jellema" userId="7e183fbb-84e0-44b3-9b03-0792bc8d162b" providerId="ADAL" clId="{697B2416-339B-4F5E-BFCB-E1BC4AD2960E}" dt="2022-11-24T14:17:26.082" v="19707" actId="5793"/>
          <ac:spMkLst>
            <pc:docMk/>
            <pc:sldMk cId="705041831" sldId="13189"/>
            <ac:spMk id="3" creationId="{DF567475-7876-B05B-5D15-200ADF1D335D}"/>
          </ac:spMkLst>
        </pc:spChg>
        <pc:spChg chg="add mod">
          <ac:chgData name="Lucas Jellema" userId="7e183fbb-84e0-44b3-9b03-0792bc8d162b" providerId="ADAL" clId="{697B2416-339B-4F5E-BFCB-E1BC4AD2960E}" dt="2022-11-24T13:30:57.227" v="17514" actId="1076"/>
          <ac:spMkLst>
            <pc:docMk/>
            <pc:sldMk cId="705041831" sldId="13189"/>
            <ac:spMk id="6" creationId="{8C94B1A6-E989-2748-99F3-4507703208B6}"/>
          </ac:spMkLst>
        </pc:spChg>
        <pc:spChg chg="add mod">
          <ac:chgData name="Lucas Jellema" userId="7e183fbb-84e0-44b3-9b03-0792bc8d162b" providerId="ADAL" clId="{697B2416-339B-4F5E-BFCB-E1BC4AD2960E}" dt="2022-11-24T13:31:58.367" v="17535" actId="13822"/>
          <ac:spMkLst>
            <pc:docMk/>
            <pc:sldMk cId="705041831" sldId="13189"/>
            <ac:spMk id="7" creationId="{56E88A0D-FCAB-85DF-B5FD-C4C301F54285}"/>
          </ac:spMkLst>
        </pc:spChg>
        <pc:spChg chg="add mod">
          <ac:chgData name="Lucas Jellema" userId="7e183fbb-84e0-44b3-9b03-0792bc8d162b" providerId="ADAL" clId="{697B2416-339B-4F5E-BFCB-E1BC4AD2960E}" dt="2022-11-24T13:32:00.491" v="17536" actId="13822"/>
          <ac:spMkLst>
            <pc:docMk/>
            <pc:sldMk cId="705041831" sldId="13189"/>
            <ac:spMk id="8" creationId="{6A6039A9-6B8E-C913-48E9-6A297B7BC9FE}"/>
          </ac:spMkLst>
        </pc:spChg>
        <pc:spChg chg="add mod">
          <ac:chgData name="Lucas Jellema" userId="7e183fbb-84e0-44b3-9b03-0792bc8d162b" providerId="ADAL" clId="{697B2416-339B-4F5E-BFCB-E1BC4AD2960E}" dt="2022-11-24T13:32:02.724" v="17537" actId="13822"/>
          <ac:spMkLst>
            <pc:docMk/>
            <pc:sldMk cId="705041831" sldId="13189"/>
            <ac:spMk id="9" creationId="{2DB83072-C61B-3191-759D-1DE0298FA272}"/>
          </ac:spMkLst>
        </pc:spChg>
        <pc:spChg chg="add mod">
          <ac:chgData name="Lucas Jellema" userId="7e183fbb-84e0-44b3-9b03-0792bc8d162b" providerId="ADAL" clId="{697B2416-339B-4F5E-BFCB-E1BC4AD2960E}" dt="2022-11-24T13:32:25.115" v="17543" actId="13822"/>
          <ac:spMkLst>
            <pc:docMk/>
            <pc:sldMk cId="705041831" sldId="13189"/>
            <ac:spMk id="10" creationId="{3FBC4886-7A03-61DA-7106-7ABC8156EF8E}"/>
          </ac:spMkLst>
        </pc:spChg>
        <pc:spChg chg="add mod">
          <ac:chgData name="Lucas Jellema" userId="7e183fbb-84e0-44b3-9b03-0792bc8d162b" providerId="ADAL" clId="{697B2416-339B-4F5E-BFCB-E1BC4AD2960E}" dt="2022-11-24T13:32:33.359" v="17544" actId="207"/>
          <ac:spMkLst>
            <pc:docMk/>
            <pc:sldMk cId="705041831" sldId="13189"/>
            <ac:spMk id="11" creationId="{FBF08AB4-B9FC-AFB1-411C-13D6CC1618CD}"/>
          </ac:spMkLst>
        </pc:spChg>
        <pc:spChg chg="add mod">
          <ac:chgData name="Lucas Jellema" userId="7e183fbb-84e0-44b3-9b03-0792bc8d162b" providerId="ADAL" clId="{697B2416-339B-4F5E-BFCB-E1BC4AD2960E}" dt="2022-11-24T13:32:04.888" v="17538" actId="13822"/>
          <ac:spMkLst>
            <pc:docMk/>
            <pc:sldMk cId="705041831" sldId="13189"/>
            <ac:spMk id="12" creationId="{D130EFB4-EE7A-6310-C965-14FA0A16C177}"/>
          </ac:spMkLst>
        </pc:spChg>
        <pc:spChg chg="add">
          <ac:chgData name="Lucas Jellema" userId="7e183fbb-84e0-44b3-9b03-0792bc8d162b" providerId="ADAL" clId="{697B2416-339B-4F5E-BFCB-E1BC4AD2960E}" dt="2022-11-24T13:31:30.733" v="17525" actId="11529"/>
          <ac:spMkLst>
            <pc:docMk/>
            <pc:sldMk cId="705041831" sldId="13189"/>
            <ac:spMk id="13" creationId="{BED7DB96-7344-CDCD-87D7-7A583B109AA6}"/>
          </ac:spMkLst>
        </pc:spChg>
        <pc:spChg chg="add mod">
          <ac:chgData name="Lucas Jellema" userId="7e183fbb-84e0-44b3-9b03-0792bc8d162b" providerId="ADAL" clId="{697B2416-339B-4F5E-BFCB-E1BC4AD2960E}" dt="2022-11-24T13:32:11.372" v="17539" actId="13822"/>
          <ac:spMkLst>
            <pc:docMk/>
            <pc:sldMk cId="705041831" sldId="13189"/>
            <ac:spMk id="14" creationId="{6C41738D-BDEC-8EB0-EE57-2C1D7385392D}"/>
          </ac:spMkLst>
        </pc:spChg>
        <pc:spChg chg="add mod">
          <ac:chgData name="Lucas Jellema" userId="7e183fbb-84e0-44b3-9b03-0792bc8d162b" providerId="ADAL" clId="{697B2416-339B-4F5E-BFCB-E1BC4AD2960E}" dt="2022-11-24T13:32:13.798" v="17540" actId="13822"/>
          <ac:spMkLst>
            <pc:docMk/>
            <pc:sldMk cId="705041831" sldId="13189"/>
            <ac:spMk id="15" creationId="{99451CC1-9F85-2F75-2256-8675F75F8764}"/>
          </ac:spMkLst>
        </pc:spChg>
        <pc:spChg chg="add mod">
          <ac:chgData name="Lucas Jellema" userId="7e183fbb-84e0-44b3-9b03-0792bc8d162b" providerId="ADAL" clId="{697B2416-339B-4F5E-BFCB-E1BC4AD2960E}" dt="2022-11-24T13:32:16.251" v="17541" actId="13822"/>
          <ac:spMkLst>
            <pc:docMk/>
            <pc:sldMk cId="705041831" sldId="13189"/>
            <ac:spMk id="16" creationId="{873D1EEA-A01B-F2CD-3B6D-7A58B6959A74}"/>
          </ac:spMkLst>
        </pc:spChg>
        <pc:spChg chg="add mod">
          <ac:chgData name="Lucas Jellema" userId="7e183fbb-84e0-44b3-9b03-0792bc8d162b" providerId="ADAL" clId="{697B2416-339B-4F5E-BFCB-E1BC4AD2960E}" dt="2022-11-24T13:32:18.625" v="17542" actId="13822"/>
          <ac:spMkLst>
            <pc:docMk/>
            <pc:sldMk cId="705041831" sldId="13189"/>
            <ac:spMk id="17" creationId="{AF916387-95EF-E19C-D33D-77AEFCE5CA3D}"/>
          </ac:spMkLst>
        </pc:spChg>
        <pc:picChg chg="mod">
          <ac:chgData name="Lucas Jellema" userId="7e183fbb-84e0-44b3-9b03-0792bc8d162b" providerId="ADAL" clId="{697B2416-339B-4F5E-BFCB-E1BC4AD2960E}" dt="2022-11-24T13:34:02.342" v="17564" actId="1038"/>
          <ac:picMkLst>
            <pc:docMk/>
            <pc:sldMk cId="705041831" sldId="13189"/>
            <ac:picMk id="6148" creationId="{E60F58A6-52A8-6AF3-CA41-5E70A34ED4AC}"/>
          </ac:picMkLst>
        </pc:picChg>
        <pc:cxnChg chg="add mod">
          <ac:chgData name="Lucas Jellema" userId="7e183fbb-84e0-44b3-9b03-0792bc8d162b" providerId="ADAL" clId="{697B2416-339B-4F5E-BFCB-E1BC4AD2960E}" dt="2022-11-24T13:32:43.723" v="17546" actId="13822"/>
          <ac:cxnSpMkLst>
            <pc:docMk/>
            <pc:sldMk cId="705041831" sldId="13189"/>
            <ac:cxnSpMk id="19" creationId="{27500C0C-344E-2EA6-E379-16D8D9531969}"/>
          </ac:cxnSpMkLst>
        </pc:cxnChg>
        <pc:cxnChg chg="add mod">
          <ac:chgData name="Lucas Jellema" userId="7e183fbb-84e0-44b3-9b03-0792bc8d162b" providerId="ADAL" clId="{697B2416-339B-4F5E-BFCB-E1BC4AD2960E}" dt="2022-11-24T13:32:59.964" v="17548" actId="208"/>
          <ac:cxnSpMkLst>
            <pc:docMk/>
            <pc:sldMk cId="705041831" sldId="13189"/>
            <ac:cxnSpMk id="21" creationId="{6A8FE5ED-5741-6F9B-94B0-218C2430A7BE}"/>
          </ac:cxnSpMkLst>
        </pc:cxnChg>
        <pc:cxnChg chg="add">
          <ac:chgData name="Lucas Jellema" userId="7e183fbb-84e0-44b3-9b03-0792bc8d162b" providerId="ADAL" clId="{697B2416-339B-4F5E-BFCB-E1BC4AD2960E}" dt="2022-11-24T13:33:07.165" v="17549" actId="11529"/>
          <ac:cxnSpMkLst>
            <pc:docMk/>
            <pc:sldMk cId="705041831" sldId="13189"/>
            <ac:cxnSpMk id="23" creationId="{56526930-F95F-A9DC-110F-2078E8BF1821}"/>
          </ac:cxnSpMkLst>
        </pc:cxnChg>
        <pc:cxnChg chg="add mod">
          <ac:chgData name="Lucas Jellema" userId="7e183fbb-84e0-44b3-9b03-0792bc8d162b" providerId="ADAL" clId="{697B2416-339B-4F5E-BFCB-E1BC4AD2960E}" dt="2022-11-24T13:34:55.497" v="17573" actId="13822"/>
          <ac:cxnSpMkLst>
            <pc:docMk/>
            <pc:sldMk cId="705041831" sldId="13189"/>
            <ac:cxnSpMk id="25" creationId="{48A31122-B728-CFFC-C24E-C0DC7F376D32}"/>
          </ac:cxnSpMkLst>
        </pc:cxnChg>
        <pc:cxnChg chg="add mod">
          <ac:chgData name="Lucas Jellema" userId="7e183fbb-84e0-44b3-9b03-0792bc8d162b" providerId="ADAL" clId="{697B2416-339B-4F5E-BFCB-E1BC4AD2960E}" dt="2022-11-24T13:34:55.497" v="17573" actId="13822"/>
          <ac:cxnSpMkLst>
            <pc:docMk/>
            <pc:sldMk cId="705041831" sldId="13189"/>
            <ac:cxnSpMk id="26" creationId="{BC91E946-29B6-5B00-65F8-FF3E31C08B64}"/>
          </ac:cxnSpMkLst>
        </pc:cxnChg>
        <pc:cxnChg chg="add mod">
          <ac:chgData name="Lucas Jellema" userId="7e183fbb-84e0-44b3-9b03-0792bc8d162b" providerId="ADAL" clId="{697B2416-339B-4F5E-BFCB-E1BC4AD2960E}" dt="2022-11-24T13:34:50.740" v="17572" actId="13822"/>
          <ac:cxnSpMkLst>
            <pc:docMk/>
            <pc:sldMk cId="705041831" sldId="13189"/>
            <ac:cxnSpMk id="30" creationId="{9DA26C21-0E1A-591A-854D-711E1602EF16}"/>
          </ac:cxnSpMkLst>
        </pc:cxnChg>
        <pc:cxnChg chg="add mod">
          <ac:chgData name="Lucas Jellema" userId="7e183fbb-84e0-44b3-9b03-0792bc8d162b" providerId="ADAL" clId="{697B2416-339B-4F5E-BFCB-E1BC4AD2960E}" dt="2022-11-24T13:34:47.852" v="17571" actId="13822"/>
          <ac:cxnSpMkLst>
            <pc:docMk/>
            <pc:sldMk cId="705041831" sldId="13189"/>
            <ac:cxnSpMk id="32" creationId="{57E77BBE-7E87-502C-ADE0-5FDE3E317CCF}"/>
          </ac:cxnSpMkLst>
        </pc:cxnChg>
        <pc:cxnChg chg="add mod">
          <ac:chgData name="Lucas Jellema" userId="7e183fbb-84e0-44b3-9b03-0792bc8d162b" providerId="ADAL" clId="{697B2416-339B-4F5E-BFCB-E1BC4AD2960E}" dt="2022-11-24T13:34:47.852" v="17571" actId="13822"/>
          <ac:cxnSpMkLst>
            <pc:docMk/>
            <pc:sldMk cId="705041831" sldId="13189"/>
            <ac:cxnSpMk id="34" creationId="{8752A2A9-C8C4-8ECF-80C7-B7EEF533350C}"/>
          </ac:cxnSpMkLst>
        </pc:cxnChg>
        <pc:cxnChg chg="add mod">
          <ac:chgData name="Lucas Jellema" userId="7e183fbb-84e0-44b3-9b03-0792bc8d162b" providerId="ADAL" clId="{697B2416-339B-4F5E-BFCB-E1BC4AD2960E}" dt="2022-11-24T13:34:47.852" v="17571" actId="13822"/>
          <ac:cxnSpMkLst>
            <pc:docMk/>
            <pc:sldMk cId="705041831" sldId="13189"/>
            <ac:cxnSpMk id="36" creationId="{2E81AC46-B8ED-F78F-E860-1D37B492E958}"/>
          </ac:cxnSpMkLst>
        </pc:cxnChg>
      </pc:sldChg>
      <pc:sldChg chg="addSp delSp modSp add mod">
        <pc:chgData name="Lucas Jellema" userId="7e183fbb-84e0-44b3-9b03-0792bc8d162b" providerId="ADAL" clId="{697B2416-339B-4F5E-BFCB-E1BC4AD2960E}" dt="2022-11-24T13:18:52.585" v="17302" actId="20577"/>
        <pc:sldMkLst>
          <pc:docMk/>
          <pc:sldMk cId="2179908724" sldId="13191"/>
        </pc:sldMkLst>
        <pc:spChg chg="mod">
          <ac:chgData name="Lucas Jellema" userId="7e183fbb-84e0-44b3-9b03-0792bc8d162b" providerId="ADAL" clId="{697B2416-339B-4F5E-BFCB-E1BC4AD2960E}" dt="2022-11-24T13:18:52.585" v="17302" actId="20577"/>
          <ac:spMkLst>
            <pc:docMk/>
            <pc:sldMk cId="2179908724" sldId="13191"/>
            <ac:spMk id="2" creationId="{36630029-5BAA-17DF-FF3E-B316A1E90508}"/>
          </ac:spMkLst>
        </pc:spChg>
        <pc:spChg chg="add mod">
          <ac:chgData name="Lucas Jellema" userId="7e183fbb-84e0-44b3-9b03-0792bc8d162b" providerId="ADAL" clId="{697B2416-339B-4F5E-BFCB-E1BC4AD2960E}" dt="2022-11-24T13:16:18.689" v="17262" actId="207"/>
          <ac:spMkLst>
            <pc:docMk/>
            <pc:sldMk cId="2179908724" sldId="13191"/>
            <ac:spMk id="10" creationId="{AF42F0B2-C3A4-6C70-BB1E-D599B17CEB74}"/>
          </ac:spMkLst>
        </pc:spChg>
        <pc:spChg chg="add mod">
          <ac:chgData name="Lucas Jellema" userId="7e183fbb-84e0-44b3-9b03-0792bc8d162b" providerId="ADAL" clId="{697B2416-339B-4F5E-BFCB-E1BC4AD2960E}" dt="2022-11-24T13:15:36.770" v="17253" actId="1076"/>
          <ac:spMkLst>
            <pc:docMk/>
            <pc:sldMk cId="2179908724" sldId="13191"/>
            <ac:spMk id="11" creationId="{1FC636FC-6121-512D-5742-6266D520A16F}"/>
          </ac:spMkLst>
        </pc:spChg>
        <pc:spChg chg="add del mod">
          <ac:chgData name="Lucas Jellema" userId="7e183fbb-84e0-44b3-9b03-0792bc8d162b" providerId="ADAL" clId="{697B2416-339B-4F5E-BFCB-E1BC4AD2960E}" dt="2022-11-24T13:17:07.464" v="17266" actId="478"/>
          <ac:spMkLst>
            <pc:docMk/>
            <pc:sldMk cId="2179908724" sldId="13191"/>
            <ac:spMk id="14" creationId="{D6441122-CCC7-C18C-289F-8D862636D013}"/>
          </ac:spMkLst>
        </pc:spChg>
        <pc:spChg chg="add mod">
          <ac:chgData name="Lucas Jellema" userId="7e183fbb-84e0-44b3-9b03-0792bc8d162b" providerId="ADAL" clId="{697B2416-339B-4F5E-BFCB-E1BC4AD2960E}" dt="2022-11-24T13:16:26.880" v="17263" actId="1076"/>
          <ac:spMkLst>
            <pc:docMk/>
            <pc:sldMk cId="2179908724" sldId="13191"/>
            <ac:spMk id="17" creationId="{0812AB70-98E0-837B-C43D-03311145FC8A}"/>
          </ac:spMkLst>
        </pc:spChg>
        <pc:spChg chg="add mod">
          <ac:chgData name="Lucas Jellema" userId="7e183fbb-84e0-44b3-9b03-0792bc8d162b" providerId="ADAL" clId="{697B2416-339B-4F5E-BFCB-E1BC4AD2960E}" dt="2022-11-24T13:16:36.743" v="17265" actId="1076"/>
          <ac:spMkLst>
            <pc:docMk/>
            <pc:sldMk cId="2179908724" sldId="13191"/>
            <ac:spMk id="20" creationId="{66AA9662-3C28-898F-9F81-D915AE29D403}"/>
          </ac:spMkLst>
        </pc:spChg>
      </pc:sldChg>
      <pc:sldChg chg="addSp delSp modSp add mod delAnim modAnim">
        <pc:chgData name="Lucas Jellema" userId="7e183fbb-84e0-44b3-9b03-0792bc8d162b" providerId="ADAL" clId="{697B2416-339B-4F5E-BFCB-E1BC4AD2960E}" dt="2022-11-24T07:51:17.545" v="13397"/>
        <pc:sldMkLst>
          <pc:docMk/>
          <pc:sldMk cId="684921890" sldId="2076137743"/>
        </pc:sldMkLst>
        <pc:spChg chg="add del">
          <ac:chgData name="Lucas Jellema" userId="7e183fbb-84e0-44b3-9b03-0792bc8d162b" providerId="ADAL" clId="{697B2416-339B-4F5E-BFCB-E1BC4AD2960E}" dt="2022-11-24T07:48:42.227" v="13369"/>
          <ac:spMkLst>
            <pc:docMk/>
            <pc:sldMk cId="684921890" sldId="2076137743"/>
            <ac:spMk id="2" creationId="{69151E18-2BE9-E0BB-BF89-C62C901EDB33}"/>
          </ac:spMkLst>
        </pc:spChg>
        <pc:spChg chg="add del">
          <ac:chgData name="Lucas Jellema" userId="7e183fbb-84e0-44b3-9b03-0792bc8d162b" providerId="ADAL" clId="{697B2416-339B-4F5E-BFCB-E1BC4AD2960E}" dt="2022-11-24T07:48:59.152" v="13375"/>
          <ac:spMkLst>
            <pc:docMk/>
            <pc:sldMk cId="684921890" sldId="2076137743"/>
            <ac:spMk id="6" creationId="{F7795429-541E-F591-2012-53A02740E790}"/>
          </ac:spMkLst>
        </pc:spChg>
        <pc:spChg chg="mod">
          <ac:chgData name="Lucas Jellema" userId="7e183fbb-84e0-44b3-9b03-0792bc8d162b" providerId="ADAL" clId="{697B2416-339B-4F5E-BFCB-E1BC4AD2960E}" dt="2022-11-24T07:48:09.483" v="13367" actId="14100"/>
          <ac:spMkLst>
            <pc:docMk/>
            <pc:sldMk cId="684921890" sldId="2076137743"/>
            <ac:spMk id="18" creationId="{F44C8120-8DC0-417A-8AEC-B09FED9D7EAE}"/>
          </ac:spMkLst>
        </pc:spChg>
        <pc:spChg chg="del">
          <ac:chgData name="Lucas Jellema" userId="7e183fbb-84e0-44b3-9b03-0792bc8d162b" providerId="ADAL" clId="{697B2416-339B-4F5E-BFCB-E1BC4AD2960E}" dt="2022-11-24T07:47:12.342" v="13314" actId="478"/>
          <ac:spMkLst>
            <pc:docMk/>
            <pc:sldMk cId="684921890" sldId="2076137743"/>
            <ac:spMk id="31" creationId="{FA566D03-DA66-47C8-85AF-7869A2DE90DD}"/>
          </ac:spMkLst>
        </pc:spChg>
        <pc:spChg chg="mod">
          <ac:chgData name="Lucas Jellema" userId="7e183fbb-84e0-44b3-9b03-0792bc8d162b" providerId="ADAL" clId="{697B2416-339B-4F5E-BFCB-E1BC4AD2960E}" dt="2022-11-24T07:46:15.692" v="13202" actId="14100"/>
          <ac:spMkLst>
            <pc:docMk/>
            <pc:sldMk cId="684921890" sldId="2076137743"/>
            <ac:spMk id="32" creationId="{E376CB85-A503-460D-AE1E-81F77D2FFF54}"/>
          </ac:spMkLst>
        </pc:spChg>
        <pc:spChg chg="mod">
          <ac:chgData name="Lucas Jellema" userId="7e183fbb-84e0-44b3-9b03-0792bc8d162b" providerId="ADAL" clId="{697B2416-339B-4F5E-BFCB-E1BC4AD2960E}" dt="2022-11-24T07:48:00.635" v="13366" actId="20577"/>
          <ac:spMkLst>
            <pc:docMk/>
            <pc:sldMk cId="684921890" sldId="2076137743"/>
            <ac:spMk id="33" creationId="{B7588114-2434-4B47-B32B-5B20CD3FE224}"/>
          </ac:spMkLst>
        </pc:spChg>
        <pc:spChg chg="mod">
          <ac:chgData name="Lucas Jellema" userId="7e183fbb-84e0-44b3-9b03-0792bc8d162b" providerId="ADAL" clId="{697B2416-339B-4F5E-BFCB-E1BC4AD2960E}" dt="2022-11-24T07:44:45.575" v="13108" actId="6549"/>
          <ac:spMkLst>
            <pc:docMk/>
            <pc:sldMk cId="684921890" sldId="2076137743"/>
            <ac:spMk id="34" creationId="{0D43D348-E657-40F4-A0DE-B8AD28F4F53F}"/>
          </ac:spMkLst>
        </pc:spChg>
        <pc:picChg chg="add mod">
          <ac:chgData name="Lucas Jellema" userId="7e183fbb-84e0-44b3-9b03-0792bc8d162b" providerId="ADAL" clId="{697B2416-339B-4F5E-BFCB-E1BC4AD2960E}" dt="2022-11-24T07:50:09.630" v="13388" actId="1076"/>
          <ac:picMkLst>
            <pc:docMk/>
            <pc:sldMk cId="684921890" sldId="2076137743"/>
            <ac:picMk id="5" creationId="{CB5832F3-7682-4F17-66ED-1E692E5D03F3}"/>
          </ac:picMkLst>
        </pc:picChg>
        <pc:picChg chg="add mod">
          <ac:chgData name="Lucas Jellema" userId="7e183fbb-84e0-44b3-9b03-0792bc8d162b" providerId="ADAL" clId="{697B2416-339B-4F5E-BFCB-E1BC4AD2960E}" dt="2022-11-24T07:50:07.178" v="13387" actId="1076"/>
          <ac:picMkLst>
            <pc:docMk/>
            <pc:sldMk cId="684921890" sldId="2076137743"/>
            <ac:picMk id="7" creationId="{BD491197-A186-32D2-FF10-0C0859146CD9}"/>
          </ac:picMkLst>
        </pc:picChg>
      </pc:sldChg>
      <pc:sldChg chg="addSp modSp new mod modClrScheme modAnim chgLayout">
        <pc:chgData name="Lucas Jellema" userId="7e183fbb-84e0-44b3-9b03-0792bc8d162b" providerId="ADAL" clId="{697B2416-339B-4F5E-BFCB-E1BC4AD2960E}" dt="2022-11-25T08:14:26.046" v="21614" actId="20577"/>
        <pc:sldMkLst>
          <pc:docMk/>
          <pc:sldMk cId="159579117" sldId="2076137744"/>
        </pc:sldMkLst>
        <pc:spChg chg="mod">
          <ac:chgData name="Lucas Jellema" userId="7e183fbb-84e0-44b3-9b03-0792bc8d162b" providerId="ADAL" clId="{697B2416-339B-4F5E-BFCB-E1BC4AD2960E}" dt="2022-11-25T08:14:26.046" v="21614" actId="20577"/>
          <ac:spMkLst>
            <pc:docMk/>
            <pc:sldMk cId="159579117" sldId="2076137744"/>
            <ac:spMk id="2" creationId="{340D80DA-90A2-C352-3480-07EEFFD07F05}"/>
          </ac:spMkLst>
        </pc:spChg>
        <pc:spChg chg="mod">
          <ac:chgData name="Lucas Jellema" userId="7e183fbb-84e0-44b3-9b03-0792bc8d162b" providerId="ADAL" clId="{697B2416-339B-4F5E-BFCB-E1BC4AD2960E}" dt="2022-11-25T08:14:07.714" v="21586" actId="6549"/>
          <ac:spMkLst>
            <pc:docMk/>
            <pc:sldMk cId="159579117" sldId="2076137744"/>
            <ac:spMk id="3" creationId="{CCE66344-7A4E-4BD9-F1B6-1A8F26AA6F58}"/>
          </ac:spMkLst>
        </pc:spChg>
        <pc:spChg chg="mod">
          <ac:chgData name="Lucas Jellema" userId="7e183fbb-84e0-44b3-9b03-0792bc8d162b" providerId="ADAL" clId="{697B2416-339B-4F5E-BFCB-E1BC4AD2960E}" dt="2022-11-24T12:48:41.452" v="16554" actId="26606"/>
          <ac:spMkLst>
            <pc:docMk/>
            <pc:sldMk cId="159579117" sldId="2076137744"/>
            <ac:spMk id="4" creationId="{4A1BA227-4E62-5C6A-24CC-C3F798620848}"/>
          </ac:spMkLst>
        </pc:spChg>
        <pc:spChg chg="mod">
          <ac:chgData name="Lucas Jellema" userId="7e183fbb-84e0-44b3-9b03-0792bc8d162b" providerId="ADAL" clId="{697B2416-339B-4F5E-BFCB-E1BC4AD2960E}" dt="2022-11-24T12:48:41.452" v="16554" actId="26606"/>
          <ac:spMkLst>
            <pc:docMk/>
            <pc:sldMk cId="159579117" sldId="2076137744"/>
            <ac:spMk id="5" creationId="{8AE8EC73-87BF-1A15-740C-7660945FD59B}"/>
          </ac:spMkLst>
        </pc:spChg>
        <pc:picChg chg="add mod">
          <ac:chgData name="Lucas Jellema" userId="7e183fbb-84e0-44b3-9b03-0792bc8d162b" providerId="ADAL" clId="{697B2416-339B-4F5E-BFCB-E1BC4AD2960E}" dt="2022-11-24T12:48:41.452" v="16554" actId="26606"/>
          <ac:picMkLst>
            <pc:docMk/>
            <pc:sldMk cId="159579117" sldId="2076137744"/>
            <ac:picMk id="21506" creationId="{B64A41B5-1E32-A185-190F-B126420841C3}"/>
          </ac:picMkLst>
        </pc:picChg>
      </pc:sldChg>
      <pc:sldChg chg="add del">
        <pc:chgData name="Lucas Jellema" userId="7e183fbb-84e0-44b3-9b03-0792bc8d162b" providerId="ADAL" clId="{697B2416-339B-4F5E-BFCB-E1BC4AD2960E}" dt="2022-11-24T13:15:48.828" v="17257"/>
        <pc:sldMkLst>
          <pc:docMk/>
          <pc:sldMk cId="1969891286" sldId="2076137745"/>
        </pc:sldMkLst>
      </pc:sldChg>
      <pc:sldChg chg="addSp modSp new mod modAnim">
        <pc:chgData name="Lucas Jellema" userId="7e183fbb-84e0-44b3-9b03-0792bc8d162b" providerId="ADAL" clId="{697B2416-339B-4F5E-BFCB-E1BC4AD2960E}" dt="2022-11-24T14:01:01.579" v="18965" actId="20577"/>
        <pc:sldMkLst>
          <pc:docMk/>
          <pc:sldMk cId="2856396820" sldId="2076137745"/>
        </pc:sldMkLst>
        <pc:spChg chg="mod">
          <ac:chgData name="Lucas Jellema" userId="7e183fbb-84e0-44b3-9b03-0792bc8d162b" providerId="ADAL" clId="{697B2416-339B-4F5E-BFCB-E1BC4AD2960E}" dt="2022-11-24T13:36:24.706" v="17648" actId="20577"/>
          <ac:spMkLst>
            <pc:docMk/>
            <pc:sldMk cId="2856396820" sldId="2076137745"/>
            <ac:spMk id="2" creationId="{C5F8B00F-D9E2-69C2-26F4-2A9808A23555}"/>
          </ac:spMkLst>
        </pc:spChg>
        <pc:spChg chg="mod ord">
          <ac:chgData name="Lucas Jellema" userId="7e183fbb-84e0-44b3-9b03-0792bc8d162b" providerId="ADAL" clId="{697B2416-339B-4F5E-BFCB-E1BC4AD2960E}" dt="2022-11-24T14:01:01.579" v="18965" actId="20577"/>
          <ac:spMkLst>
            <pc:docMk/>
            <pc:sldMk cId="2856396820" sldId="2076137745"/>
            <ac:spMk id="3" creationId="{6CC57CEA-61AF-142B-A1F7-760DAE06BD39}"/>
          </ac:spMkLst>
        </pc:spChg>
        <pc:spChg chg="add mod">
          <ac:chgData name="Lucas Jellema" userId="7e183fbb-84e0-44b3-9b03-0792bc8d162b" providerId="ADAL" clId="{697B2416-339B-4F5E-BFCB-E1BC4AD2960E}" dt="2022-11-24T13:36:12.221" v="17611"/>
          <ac:spMkLst>
            <pc:docMk/>
            <pc:sldMk cId="2856396820" sldId="2076137745"/>
            <ac:spMk id="6" creationId="{C92FA847-BE98-7499-59BB-A18AE3D9652A}"/>
          </ac:spMkLst>
        </pc:spChg>
        <pc:spChg chg="add mod">
          <ac:chgData name="Lucas Jellema" userId="7e183fbb-84e0-44b3-9b03-0792bc8d162b" providerId="ADAL" clId="{697B2416-339B-4F5E-BFCB-E1BC4AD2960E}" dt="2022-11-24T13:36:12.221" v="17611"/>
          <ac:spMkLst>
            <pc:docMk/>
            <pc:sldMk cId="2856396820" sldId="2076137745"/>
            <ac:spMk id="7" creationId="{43629A63-9116-5CAE-0659-213D0F65AAB2}"/>
          </ac:spMkLst>
        </pc:spChg>
        <pc:spChg chg="add mod">
          <ac:chgData name="Lucas Jellema" userId="7e183fbb-84e0-44b3-9b03-0792bc8d162b" providerId="ADAL" clId="{697B2416-339B-4F5E-BFCB-E1BC4AD2960E}" dt="2022-11-24T13:36:12.221" v="17611"/>
          <ac:spMkLst>
            <pc:docMk/>
            <pc:sldMk cId="2856396820" sldId="2076137745"/>
            <ac:spMk id="8" creationId="{06CF36BB-0112-7F0D-6DF0-8E36412D5DD9}"/>
          </ac:spMkLst>
        </pc:spChg>
        <pc:spChg chg="add mod">
          <ac:chgData name="Lucas Jellema" userId="7e183fbb-84e0-44b3-9b03-0792bc8d162b" providerId="ADAL" clId="{697B2416-339B-4F5E-BFCB-E1BC4AD2960E}" dt="2022-11-24T13:36:12.221" v="17611"/>
          <ac:spMkLst>
            <pc:docMk/>
            <pc:sldMk cId="2856396820" sldId="2076137745"/>
            <ac:spMk id="9" creationId="{2D6FBE45-FFE5-B9C4-20C2-5E74197A3FB9}"/>
          </ac:spMkLst>
        </pc:spChg>
        <pc:spChg chg="add mod">
          <ac:chgData name="Lucas Jellema" userId="7e183fbb-84e0-44b3-9b03-0792bc8d162b" providerId="ADAL" clId="{697B2416-339B-4F5E-BFCB-E1BC4AD2960E}" dt="2022-11-24T13:36:12.221" v="17611"/>
          <ac:spMkLst>
            <pc:docMk/>
            <pc:sldMk cId="2856396820" sldId="2076137745"/>
            <ac:spMk id="10" creationId="{701EE585-DCA7-E690-3294-7446B090D31C}"/>
          </ac:spMkLst>
        </pc:spChg>
        <pc:spChg chg="add mod">
          <ac:chgData name="Lucas Jellema" userId="7e183fbb-84e0-44b3-9b03-0792bc8d162b" providerId="ADAL" clId="{697B2416-339B-4F5E-BFCB-E1BC4AD2960E}" dt="2022-11-24T13:36:12.221" v="17611"/>
          <ac:spMkLst>
            <pc:docMk/>
            <pc:sldMk cId="2856396820" sldId="2076137745"/>
            <ac:spMk id="11" creationId="{90EDC926-39B7-F04C-1492-AA512D1B123D}"/>
          </ac:spMkLst>
        </pc:spChg>
        <pc:spChg chg="add mod">
          <ac:chgData name="Lucas Jellema" userId="7e183fbb-84e0-44b3-9b03-0792bc8d162b" providerId="ADAL" clId="{697B2416-339B-4F5E-BFCB-E1BC4AD2960E}" dt="2022-11-24T13:36:12.221" v="17611"/>
          <ac:spMkLst>
            <pc:docMk/>
            <pc:sldMk cId="2856396820" sldId="2076137745"/>
            <ac:spMk id="12" creationId="{66D65823-B7CD-C95E-BD33-7D68C338B581}"/>
          </ac:spMkLst>
        </pc:spChg>
        <pc:spChg chg="add mod">
          <ac:chgData name="Lucas Jellema" userId="7e183fbb-84e0-44b3-9b03-0792bc8d162b" providerId="ADAL" clId="{697B2416-339B-4F5E-BFCB-E1BC4AD2960E}" dt="2022-11-24T13:36:12.221" v="17611"/>
          <ac:spMkLst>
            <pc:docMk/>
            <pc:sldMk cId="2856396820" sldId="2076137745"/>
            <ac:spMk id="13" creationId="{920AD8CC-6C22-7E53-22C4-B4FCA73F3A62}"/>
          </ac:spMkLst>
        </pc:spChg>
        <pc:spChg chg="add mod">
          <ac:chgData name="Lucas Jellema" userId="7e183fbb-84e0-44b3-9b03-0792bc8d162b" providerId="ADAL" clId="{697B2416-339B-4F5E-BFCB-E1BC4AD2960E}" dt="2022-11-24T13:36:12.221" v="17611"/>
          <ac:spMkLst>
            <pc:docMk/>
            <pc:sldMk cId="2856396820" sldId="2076137745"/>
            <ac:spMk id="14" creationId="{0111BB45-98FF-4919-2383-59766C44F2CA}"/>
          </ac:spMkLst>
        </pc:spChg>
        <pc:spChg chg="add mod">
          <ac:chgData name="Lucas Jellema" userId="7e183fbb-84e0-44b3-9b03-0792bc8d162b" providerId="ADAL" clId="{697B2416-339B-4F5E-BFCB-E1BC4AD2960E}" dt="2022-11-24T13:36:12.221" v="17611"/>
          <ac:spMkLst>
            <pc:docMk/>
            <pc:sldMk cId="2856396820" sldId="2076137745"/>
            <ac:spMk id="15" creationId="{14E91334-43A0-30A9-4C3C-093770E2F3E1}"/>
          </ac:spMkLst>
        </pc:spChg>
        <pc:spChg chg="add mod">
          <ac:chgData name="Lucas Jellema" userId="7e183fbb-84e0-44b3-9b03-0792bc8d162b" providerId="ADAL" clId="{697B2416-339B-4F5E-BFCB-E1BC4AD2960E}" dt="2022-11-24T13:48:33.366" v="18377" actId="14100"/>
          <ac:spMkLst>
            <pc:docMk/>
            <pc:sldMk cId="2856396820" sldId="2076137745"/>
            <ac:spMk id="16" creationId="{DDC02D73-7BC5-C11E-CD0F-8864420CEE39}"/>
          </ac:spMkLst>
        </pc:spChg>
        <pc:spChg chg="add mod">
          <ac:chgData name="Lucas Jellema" userId="7e183fbb-84e0-44b3-9b03-0792bc8d162b" providerId="ADAL" clId="{697B2416-339B-4F5E-BFCB-E1BC4AD2960E}" dt="2022-11-24T13:48:42.829" v="18378" actId="14100"/>
          <ac:spMkLst>
            <pc:docMk/>
            <pc:sldMk cId="2856396820" sldId="2076137745"/>
            <ac:spMk id="17" creationId="{0DDDD7C9-4261-2EFC-29EB-F63F5F00E094}"/>
          </ac:spMkLst>
        </pc:spChg>
        <pc:spChg chg="add mod">
          <ac:chgData name="Lucas Jellema" userId="7e183fbb-84e0-44b3-9b03-0792bc8d162b" providerId="ADAL" clId="{697B2416-339B-4F5E-BFCB-E1BC4AD2960E}" dt="2022-11-24T13:46:49.090" v="18314" actId="13822"/>
          <ac:spMkLst>
            <pc:docMk/>
            <pc:sldMk cId="2856396820" sldId="2076137745"/>
            <ac:spMk id="20" creationId="{F8D5AB3C-B5FA-0217-5C90-D320C31F9771}"/>
          </ac:spMkLst>
        </pc:spChg>
        <pc:spChg chg="add mod">
          <ac:chgData name="Lucas Jellema" userId="7e183fbb-84e0-44b3-9b03-0792bc8d162b" providerId="ADAL" clId="{697B2416-339B-4F5E-BFCB-E1BC4AD2960E}" dt="2022-11-24T13:47:02.832" v="18316" actId="1076"/>
          <ac:spMkLst>
            <pc:docMk/>
            <pc:sldMk cId="2856396820" sldId="2076137745"/>
            <ac:spMk id="21" creationId="{52594906-AF08-ED78-F879-9F08CAFD2D9C}"/>
          </ac:spMkLst>
        </pc:spChg>
        <pc:spChg chg="add mod">
          <ac:chgData name="Lucas Jellema" userId="7e183fbb-84e0-44b3-9b03-0792bc8d162b" providerId="ADAL" clId="{697B2416-339B-4F5E-BFCB-E1BC4AD2960E}" dt="2022-11-24T13:47:59.809" v="18354" actId="1035"/>
          <ac:spMkLst>
            <pc:docMk/>
            <pc:sldMk cId="2856396820" sldId="2076137745"/>
            <ac:spMk id="22" creationId="{DE554AF5-B14F-CD48-B048-0C9CAEDAAB5D}"/>
          </ac:spMkLst>
        </pc:spChg>
        <pc:spChg chg="add mod">
          <ac:chgData name="Lucas Jellema" userId="7e183fbb-84e0-44b3-9b03-0792bc8d162b" providerId="ADAL" clId="{697B2416-339B-4F5E-BFCB-E1BC4AD2960E}" dt="2022-11-24T13:47:53.529" v="18352" actId="1035"/>
          <ac:spMkLst>
            <pc:docMk/>
            <pc:sldMk cId="2856396820" sldId="2076137745"/>
            <ac:spMk id="23" creationId="{EAF17CDA-9614-AA24-0E46-1E5B00F09B32}"/>
          </ac:spMkLst>
        </pc:spChg>
        <pc:spChg chg="add mod ord">
          <ac:chgData name="Lucas Jellema" userId="7e183fbb-84e0-44b3-9b03-0792bc8d162b" providerId="ADAL" clId="{697B2416-339B-4F5E-BFCB-E1BC4AD2960E}" dt="2022-11-24T13:47:44.326" v="18349" actId="208"/>
          <ac:spMkLst>
            <pc:docMk/>
            <pc:sldMk cId="2856396820" sldId="2076137745"/>
            <ac:spMk id="24" creationId="{32F5BE89-FE08-1D65-8B30-75956D6BF1F1}"/>
          </ac:spMkLst>
        </pc:spChg>
        <pc:spChg chg="add mod">
          <ac:chgData name="Lucas Jellema" userId="7e183fbb-84e0-44b3-9b03-0792bc8d162b" providerId="ADAL" clId="{697B2416-339B-4F5E-BFCB-E1BC4AD2960E}" dt="2022-11-24T13:48:07.590" v="18357" actId="14100"/>
          <ac:spMkLst>
            <pc:docMk/>
            <pc:sldMk cId="2856396820" sldId="2076137745"/>
            <ac:spMk id="25" creationId="{99D7B8BC-5E30-28A7-0516-50A7A00DC2E0}"/>
          </ac:spMkLst>
        </pc:spChg>
        <pc:spChg chg="add mod">
          <ac:chgData name="Lucas Jellema" userId="7e183fbb-84e0-44b3-9b03-0792bc8d162b" providerId="ADAL" clId="{697B2416-339B-4F5E-BFCB-E1BC4AD2960E}" dt="2022-11-24T13:48:12.785" v="18359" actId="1076"/>
          <ac:spMkLst>
            <pc:docMk/>
            <pc:sldMk cId="2856396820" sldId="2076137745"/>
            <ac:spMk id="26" creationId="{5EF18F04-73C4-BCB6-9ADC-F016B718BAF9}"/>
          </ac:spMkLst>
        </pc:spChg>
        <pc:spChg chg="add mod ord">
          <ac:chgData name="Lucas Jellema" userId="7e183fbb-84e0-44b3-9b03-0792bc8d162b" providerId="ADAL" clId="{697B2416-339B-4F5E-BFCB-E1BC4AD2960E}" dt="2022-11-24T13:50:33.491" v="18453" actId="14100"/>
          <ac:spMkLst>
            <pc:docMk/>
            <pc:sldMk cId="2856396820" sldId="2076137745"/>
            <ac:spMk id="30" creationId="{F46F4A11-3EEE-4B55-E6B4-F2FDE2250E0F}"/>
          </ac:spMkLst>
        </pc:spChg>
        <pc:spChg chg="add mod">
          <ac:chgData name="Lucas Jellema" userId="7e183fbb-84e0-44b3-9b03-0792bc8d162b" providerId="ADAL" clId="{697B2416-339B-4F5E-BFCB-E1BC4AD2960E}" dt="2022-11-24T13:50:52.295" v="18457" actId="108"/>
          <ac:spMkLst>
            <pc:docMk/>
            <pc:sldMk cId="2856396820" sldId="2076137745"/>
            <ac:spMk id="31" creationId="{3E6310AE-8287-C6E9-DDDE-75635C912EFB}"/>
          </ac:spMkLst>
        </pc:spChg>
        <pc:spChg chg="add mod">
          <ac:chgData name="Lucas Jellema" userId="7e183fbb-84e0-44b3-9b03-0792bc8d162b" providerId="ADAL" clId="{697B2416-339B-4F5E-BFCB-E1BC4AD2960E}" dt="2022-11-24T13:50:57.817" v="18468" actId="1037"/>
          <ac:spMkLst>
            <pc:docMk/>
            <pc:sldMk cId="2856396820" sldId="2076137745"/>
            <ac:spMk id="32" creationId="{47D47D0A-5508-13A6-D5EA-CAE8D5D01E8C}"/>
          </ac:spMkLst>
        </pc:spChg>
        <pc:picChg chg="add mod">
          <ac:chgData name="Lucas Jellema" userId="7e183fbb-84e0-44b3-9b03-0792bc8d162b" providerId="ADAL" clId="{697B2416-339B-4F5E-BFCB-E1BC4AD2960E}" dt="2022-11-24T13:52:19.426" v="18509" actId="14100"/>
          <ac:picMkLst>
            <pc:docMk/>
            <pc:sldMk cId="2856396820" sldId="2076137745"/>
            <ac:picMk id="33" creationId="{790FD423-FE45-F814-0F49-AF7DFDC2FB9B}"/>
          </ac:picMkLst>
        </pc:picChg>
        <pc:picChg chg="add mod">
          <ac:chgData name="Lucas Jellema" userId="7e183fbb-84e0-44b3-9b03-0792bc8d162b" providerId="ADAL" clId="{697B2416-339B-4F5E-BFCB-E1BC4AD2960E}" dt="2022-11-24T13:53:43.491" v="18517" actId="1076"/>
          <ac:picMkLst>
            <pc:docMk/>
            <pc:sldMk cId="2856396820" sldId="2076137745"/>
            <ac:picMk id="37" creationId="{341F5D51-84DC-9925-A836-067C7983E3FA}"/>
          </ac:picMkLst>
        </pc:picChg>
        <pc:cxnChg chg="add mod">
          <ac:chgData name="Lucas Jellema" userId="7e183fbb-84e0-44b3-9b03-0792bc8d162b" providerId="ADAL" clId="{697B2416-339B-4F5E-BFCB-E1BC4AD2960E}" dt="2022-11-24T13:36:12.221" v="17611"/>
          <ac:cxnSpMkLst>
            <pc:docMk/>
            <pc:sldMk cId="2856396820" sldId="2076137745"/>
            <ac:cxnSpMk id="18" creationId="{0EC61085-B64E-D79F-A4C8-078B8EB79B53}"/>
          </ac:cxnSpMkLst>
        </pc:cxnChg>
        <pc:cxnChg chg="add mod">
          <ac:chgData name="Lucas Jellema" userId="7e183fbb-84e0-44b3-9b03-0792bc8d162b" providerId="ADAL" clId="{697B2416-339B-4F5E-BFCB-E1BC4AD2960E}" dt="2022-11-24T13:36:12.221" v="17611"/>
          <ac:cxnSpMkLst>
            <pc:docMk/>
            <pc:sldMk cId="2856396820" sldId="2076137745"/>
            <ac:cxnSpMk id="19" creationId="{2F9F29B5-3E40-18F3-9522-7EE6882A9474}"/>
          </ac:cxnSpMkLst>
        </pc:cxnChg>
        <pc:cxnChg chg="add mod">
          <ac:chgData name="Lucas Jellema" userId="7e183fbb-84e0-44b3-9b03-0792bc8d162b" providerId="ADAL" clId="{697B2416-339B-4F5E-BFCB-E1BC4AD2960E}" dt="2022-11-24T13:48:56.311" v="18380" actId="1076"/>
          <ac:cxnSpMkLst>
            <pc:docMk/>
            <pc:sldMk cId="2856396820" sldId="2076137745"/>
            <ac:cxnSpMk id="27" creationId="{674C60CB-EB1A-CF82-FE16-11374202474C}"/>
          </ac:cxnSpMkLst>
        </pc:cxnChg>
        <pc:cxnChg chg="add mod">
          <ac:chgData name="Lucas Jellema" userId="7e183fbb-84e0-44b3-9b03-0792bc8d162b" providerId="ADAL" clId="{697B2416-339B-4F5E-BFCB-E1BC4AD2960E}" dt="2022-11-24T13:49:06.015" v="18385" actId="1036"/>
          <ac:cxnSpMkLst>
            <pc:docMk/>
            <pc:sldMk cId="2856396820" sldId="2076137745"/>
            <ac:cxnSpMk id="28" creationId="{D92EAD66-99A2-A4CE-8BD6-D24786CD676C}"/>
          </ac:cxnSpMkLst>
        </pc:cxnChg>
        <pc:cxnChg chg="add mod">
          <ac:chgData name="Lucas Jellema" userId="7e183fbb-84e0-44b3-9b03-0792bc8d162b" providerId="ADAL" clId="{697B2416-339B-4F5E-BFCB-E1BC4AD2960E}" dt="2022-11-24T13:49:08.684" v="18395" actId="1036"/>
          <ac:cxnSpMkLst>
            <pc:docMk/>
            <pc:sldMk cId="2856396820" sldId="2076137745"/>
            <ac:cxnSpMk id="29" creationId="{57A79155-1B45-E18D-5183-5C37D51B64CC}"/>
          </ac:cxnSpMkLst>
        </pc:cxnChg>
        <pc:cxnChg chg="add mod">
          <ac:chgData name="Lucas Jellema" userId="7e183fbb-84e0-44b3-9b03-0792bc8d162b" providerId="ADAL" clId="{697B2416-339B-4F5E-BFCB-E1BC4AD2960E}" dt="2022-11-24T13:53:40.465" v="18516" actId="1076"/>
          <ac:cxnSpMkLst>
            <pc:docMk/>
            <pc:sldMk cId="2856396820" sldId="2076137745"/>
            <ac:cxnSpMk id="35" creationId="{9A18CA42-4396-F458-11BD-AA5EAA7DD199}"/>
          </ac:cxnSpMkLst>
        </pc:cxnChg>
      </pc:sldChg>
      <pc:sldChg chg="addSp delSp modSp new mod ord modClrScheme chgLayout">
        <pc:chgData name="Lucas Jellema" userId="7e183fbb-84e0-44b3-9b03-0792bc8d162b" providerId="ADAL" clId="{697B2416-339B-4F5E-BFCB-E1BC4AD2960E}" dt="2022-11-25T08:15:23.383" v="21723" actId="20577"/>
        <pc:sldMkLst>
          <pc:docMk/>
          <pc:sldMk cId="1043009521" sldId="2076137746"/>
        </pc:sldMkLst>
        <pc:spChg chg="del mod ord">
          <ac:chgData name="Lucas Jellema" userId="7e183fbb-84e0-44b3-9b03-0792bc8d162b" providerId="ADAL" clId="{697B2416-339B-4F5E-BFCB-E1BC4AD2960E}" dt="2022-11-24T13:54:59.826" v="18531" actId="700"/>
          <ac:spMkLst>
            <pc:docMk/>
            <pc:sldMk cId="1043009521" sldId="2076137746"/>
            <ac:spMk id="2" creationId="{847E6532-5350-A8B8-56B3-209FAB309EF8}"/>
          </ac:spMkLst>
        </pc:spChg>
        <pc:spChg chg="del mod ord">
          <ac:chgData name="Lucas Jellema" userId="7e183fbb-84e0-44b3-9b03-0792bc8d162b" providerId="ADAL" clId="{697B2416-339B-4F5E-BFCB-E1BC4AD2960E}" dt="2022-11-24T13:54:59.826" v="18531" actId="700"/>
          <ac:spMkLst>
            <pc:docMk/>
            <pc:sldMk cId="1043009521" sldId="2076137746"/>
            <ac:spMk id="3" creationId="{1E104364-AE39-1723-BCCF-62CA458B446A}"/>
          </ac:spMkLst>
        </pc:spChg>
        <pc:spChg chg="mod ord">
          <ac:chgData name="Lucas Jellema" userId="7e183fbb-84e0-44b3-9b03-0792bc8d162b" providerId="ADAL" clId="{697B2416-339B-4F5E-BFCB-E1BC4AD2960E}" dt="2022-11-24T13:54:59.826" v="18531" actId="700"/>
          <ac:spMkLst>
            <pc:docMk/>
            <pc:sldMk cId="1043009521" sldId="2076137746"/>
            <ac:spMk id="4" creationId="{10579043-B627-DEEC-6802-83D8D28D8BF0}"/>
          </ac:spMkLst>
        </pc:spChg>
        <pc:spChg chg="mod ord">
          <ac:chgData name="Lucas Jellema" userId="7e183fbb-84e0-44b3-9b03-0792bc8d162b" providerId="ADAL" clId="{697B2416-339B-4F5E-BFCB-E1BC4AD2960E}" dt="2022-11-24T13:54:59.826" v="18531" actId="700"/>
          <ac:spMkLst>
            <pc:docMk/>
            <pc:sldMk cId="1043009521" sldId="2076137746"/>
            <ac:spMk id="5" creationId="{CD12D35D-A9A8-DF1F-00D8-FCB081210CA0}"/>
          </ac:spMkLst>
        </pc:spChg>
        <pc:spChg chg="del">
          <ac:chgData name="Lucas Jellema" userId="7e183fbb-84e0-44b3-9b03-0792bc8d162b" providerId="ADAL" clId="{697B2416-339B-4F5E-BFCB-E1BC4AD2960E}" dt="2022-11-24T13:54:59.826" v="18531" actId="700"/>
          <ac:spMkLst>
            <pc:docMk/>
            <pc:sldMk cId="1043009521" sldId="2076137746"/>
            <ac:spMk id="6" creationId="{3FA7AAB7-426E-4D6B-E4C6-BC7D19490FCE}"/>
          </ac:spMkLst>
        </pc:spChg>
        <pc:spChg chg="add mod ord">
          <ac:chgData name="Lucas Jellema" userId="7e183fbb-84e0-44b3-9b03-0792bc8d162b" providerId="ADAL" clId="{697B2416-339B-4F5E-BFCB-E1BC4AD2960E}" dt="2022-11-24T13:55:08.419" v="18544" actId="20577"/>
          <ac:spMkLst>
            <pc:docMk/>
            <pc:sldMk cId="1043009521" sldId="2076137746"/>
            <ac:spMk id="7" creationId="{48EEE838-6B0B-C2B2-B25C-6482790D3DAA}"/>
          </ac:spMkLst>
        </pc:spChg>
        <pc:spChg chg="add mod ord">
          <ac:chgData name="Lucas Jellema" userId="7e183fbb-84e0-44b3-9b03-0792bc8d162b" providerId="ADAL" clId="{697B2416-339B-4F5E-BFCB-E1BC4AD2960E}" dt="2022-11-25T08:15:23.383" v="21723" actId="20577"/>
          <ac:spMkLst>
            <pc:docMk/>
            <pc:sldMk cId="1043009521" sldId="2076137746"/>
            <ac:spMk id="8" creationId="{048D4997-2AF3-3283-9173-7DD5D8FCAF37}"/>
          </ac:spMkLst>
        </pc:spChg>
        <pc:picChg chg="add mod">
          <ac:chgData name="Lucas Jellema" userId="7e183fbb-84e0-44b3-9b03-0792bc8d162b" providerId="ADAL" clId="{697B2416-339B-4F5E-BFCB-E1BC4AD2960E}" dt="2022-11-25T08:14:51.269" v="21665" actId="167"/>
          <ac:picMkLst>
            <pc:docMk/>
            <pc:sldMk cId="1043009521" sldId="2076137746"/>
            <ac:picMk id="9" creationId="{115F0CC2-535E-7AD4-83DD-10DC2B01B668}"/>
          </ac:picMkLst>
        </pc:picChg>
      </pc:sldChg>
      <pc:sldChg chg="addSp delSp modSp new mod modAnim chgLayout">
        <pc:chgData name="Lucas Jellema" userId="7e183fbb-84e0-44b3-9b03-0792bc8d162b" providerId="ADAL" clId="{697B2416-339B-4F5E-BFCB-E1BC4AD2960E}" dt="2022-11-24T14:20:35.579" v="19784"/>
        <pc:sldMkLst>
          <pc:docMk/>
          <pc:sldMk cId="147337297" sldId="2076137747"/>
        </pc:sldMkLst>
        <pc:spChg chg="mod ord">
          <ac:chgData name="Lucas Jellema" userId="7e183fbb-84e0-44b3-9b03-0792bc8d162b" providerId="ADAL" clId="{697B2416-339B-4F5E-BFCB-E1BC4AD2960E}" dt="2022-11-24T14:04:30.476" v="19036" actId="700"/>
          <ac:spMkLst>
            <pc:docMk/>
            <pc:sldMk cId="147337297" sldId="2076137747"/>
            <ac:spMk id="2" creationId="{5C8DA827-21DB-32DA-2AB0-2CE920C818CE}"/>
          </ac:spMkLst>
        </pc:spChg>
        <pc:spChg chg="del">
          <ac:chgData name="Lucas Jellema" userId="7e183fbb-84e0-44b3-9b03-0792bc8d162b" providerId="ADAL" clId="{697B2416-339B-4F5E-BFCB-E1BC4AD2960E}" dt="2022-11-24T14:02:43.521" v="18992" actId="931"/>
          <ac:spMkLst>
            <pc:docMk/>
            <pc:sldMk cId="147337297" sldId="2076137747"/>
            <ac:spMk id="3" creationId="{5293ACA5-5E6A-F455-796F-A1F4387AFE56}"/>
          </ac:spMkLst>
        </pc:spChg>
        <pc:spChg chg="mod ord">
          <ac:chgData name="Lucas Jellema" userId="7e183fbb-84e0-44b3-9b03-0792bc8d162b" providerId="ADAL" clId="{697B2416-339B-4F5E-BFCB-E1BC4AD2960E}" dt="2022-11-24T14:04:30.476" v="19036" actId="700"/>
          <ac:spMkLst>
            <pc:docMk/>
            <pc:sldMk cId="147337297" sldId="2076137747"/>
            <ac:spMk id="4" creationId="{B88A72DA-CD6F-96B1-2713-0EA6E0961535}"/>
          </ac:spMkLst>
        </pc:spChg>
        <pc:spChg chg="mod ord">
          <ac:chgData name="Lucas Jellema" userId="7e183fbb-84e0-44b3-9b03-0792bc8d162b" providerId="ADAL" clId="{697B2416-339B-4F5E-BFCB-E1BC4AD2960E}" dt="2022-11-24T14:04:30.476" v="19036" actId="700"/>
          <ac:spMkLst>
            <pc:docMk/>
            <pc:sldMk cId="147337297" sldId="2076137747"/>
            <ac:spMk id="5" creationId="{DBE2CDDF-D50C-F2F3-02E1-013C39705C3D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6" creationId="{3A16E282-2840-C1A7-34CC-7DF8D260DFDD}"/>
          </ac:spMkLst>
        </pc:spChg>
        <pc:spChg chg="add mod">
          <ac:chgData name="Lucas Jellema" userId="7e183fbb-84e0-44b3-9b03-0792bc8d162b" providerId="ADAL" clId="{697B2416-339B-4F5E-BFCB-E1BC4AD2960E}" dt="2022-11-24T14:01:20.765" v="18982" actId="20577"/>
          <ac:spMkLst>
            <pc:docMk/>
            <pc:sldMk cId="147337297" sldId="2076137747"/>
            <ac:spMk id="7" creationId="{03E0F8FE-0556-A159-714E-DD9234822620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8" creationId="{75EA4FC3-D78B-2E5A-E023-AA3DC5640CB2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9" creationId="{35CD9108-E15C-D80D-6820-E111D74DC403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10" creationId="{DAC57E39-00EC-0F62-8E1A-E66CA2475132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11" creationId="{43A13685-B4AD-1977-1622-0B032AD175DC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12" creationId="{85F2170A-A030-8031-4CDA-EB1C2064B3CC}"/>
          </ac:spMkLst>
        </pc:spChg>
        <pc:spChg chg="add mod">
          <ac:chgData name="Lucas Jellema" userId="7e183fbb-84e0-44b3-9b03-0792bc8d162b" providerId="ADAL" clId="{697B2416-339B-4F5E-BFCB-E1BC4AD2960E}" dt="2022-11-24T14:04:07.920" v="19031" actId="1037"/>
          <ac:spMkLst>
            <pc:docMk/>
            <pc:sldMk cId="147337297" sldId="2076137747"/>
            <ac:spMk id="13" creationId="{A0037067-B359-85B2-9BDD-13A2333480D9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14" creationId="{9BCB79C3-7A03-D0B3-797C-CE9A480668AE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15" creationId="{781BB2F6-B4EC-EB42-E37D-7235C50C74FC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16" creationId="{A8C6FBFB-B44B-4F42-1264-CDF84748397D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17" creationId="{3FE8703D-FCEE-D814-3577-AA1455B659E4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18" creationId="{0323FCF0-FBCC-5118-F269-690625050770}"/>
          </ac:spMkLst>
        </pc:spChg>
        <pc:spChg chg="add mod ord">
          <ac:chgData name="Lucas Jellema" userId="7e183fbb-84e0-44b3-9b03-0792bc8d162b" providerId="ADAL" clId="{697B2416-339B-4F5E-BFCB-E1BC4AD2960E}" dt="2022-11-24T14:03:16.940" v="19001" actId="166"/>
          <ac:spMkLst>
            <pc:docMk/>
            <pc:sldMk cId="147337297" sldId="2076137747"/>
            <ac:spMk id="19" creationId="{4E2556C4-EA8C-B4E2-31D8-30BF29EA263E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22" creationId="{08DC8911-EF8B-F2E6-02E7-AA88FFF541E7}"/>
          </ac:spMkLst>
        </pc:spChg>
        <pc:spChg chg="add del mod">
          <ac:chgData name="Lucas Jellema" userId="7e183fbb-84e0-44b3-9b03-0792bc8d162b" providerId="ADAL" clId="{697B2416-339B-4F5E-BFCB-E1BC4AD2960E}" dt="2022-11-24T14:03:41.578" v="19008" actId="478"/>
          <ac:spMkLst>
            <pc:docMk/>
            <pc:sldMk cId="147337297" sldId="2076137747"/>
            <ac:spMk id="23" creationId="{6A3701C4-D6B1-A906-BF08-8220073104D4}"/>
          </ac:spMkLst>
        </pc:spChg>
        <pc:spChg chg="add mod">
          <ac:chgData name="Lucas Jellema" userId="7e183fbb-84e0-44b3-9b03-0792bc8d162b" providerId="ADAL" clId="{697B2416-339B-4F5E-BFCB-E1BC4AD2960E}" dt="2022-11-24T14:00:05.149" v="18871"/>
          <ac:spMkLst>
            <pc:docMk/>
            <pc:sldMk cId="147337297" sldId="2076137747"/>
            <ac:spMk id="24" creationId="{2B81C214-4AC9-5966-523E-CE103F3E0AC3}"/>
          </ac:spMkLst>
        </pc:spChg>
        <pc:spChg chg="add del mod">
          <ac:chgData name="Lucas Jellema" userId="7e183fbb-84e0-44b3-9b03-0792bc8d162b" providerId="ADAL" clId="{697B2416-339B-4F5E-BFCB-E1BC4AD2960E}" dt="2022-11-24T14:03:47" v="19009" actId="478"/>
          <ac:spMkLst>
            <pc:docMk/>
            <pc:sldMk cId="147337297" sldId="2076137747"/>
            <ac:spMk id="25" creationId="{C0846727-7002-3E52-4BD3-4986425A7B13}"/>
          </ac:spMkLst>
        </pc:spChg>
        <pc:spChg chg="add del mod">
          <ac:chgData name="Lucas Jellema" userId="7e183fbb-84e0-44b3-9b03-0792bc8d162b" providerId="ADAL" clId="{697B2416-339B-4F5E-BFCB-E1BC4AD2960E}" dt="2022-11-24T14:03:25.345" v="19002" actId="478"/>
          <ac:spMkLst>
            <pc:docMk/>
            <pc:sldMk cId="147337297" sldId="2076137747"/>
            <ac:spMk id="26" creationId="{F5A52077-EE30-5CC8-4848-DEE11A86BA45}"/>
          </ac:spMkLst>
        </pc:spChg>
        <pc:spChg chg="add del mod">
          <ac:chgData name="Lucas Jellema" userId="7e183fbb-84e0-44b3-9b03-0792bc8d162b" providerId="ADAL" clId="{697B2416-339B-4F5E-BFCB-E1BC4AD2960E}" dt="2022-11-24T14:02:22.414" v="18990" actId="478"/>
          <ac:spMkLst>
            <pc:docMk/>
            <pc:sldMk cId="147337297" sldId="2076137747"/>
            <ac:spMk id="27" creationId="{3E847FED-01CA-F2F9-C2CA-77824CD9FABF}"/>
          </ac:spMkLst>
        </pc:spChg>
        <pc:spChg chg="add del mod">
          <ac:chgData name="Lucas Jellema" userId="7e183fbb-84e0-44b3-9b03-0792bc8d162b" providerId="ADAL" clId="{697B2416-339B-4F5E-BFCB-E1BC4AD2960E}" dt="2022-11-24T14:01:45.252" v="18984" actId="478"/>
          <ac:spMkLst>
            <pc:docMk/>
            <pc:sldMk cId="147337297" sldId="2076137747"/>
            <ac:spMk id="31" creationId="{09EC38AB-E5F7-DE05-83A3-E5AD4CFEC462}"/>
          </ac:spMkLst>
        </pc:spChg>
        <pc:spChg chg="add del mod">
          <ac:chgData name="Lucas Jellema" userId="7e183fbb-84e0-44b3-9b03-0792bc8d162b" providerId="ADAL" clId="{697B2416-339B-4F5E-BFCB-E1BC4AD2960E}" dt="2022-11-24T14:01:45.252" v="18984" actId="478"/>
          <ac:spMkLst>
            <pc:docMk/>
            <pc:sldMk cId="147337297" sldId="2076137747"/>
            <ac:spMk id="32" creationId="{74D333A7-9130-653C-1072-E1C9A5B5F41A}"/>
          </ac:spMkLst>
        </pc:spChg>
        <pc:spChg chg="add mod">
          <ac:chgData name="Lucas Jellema" userId="7e183fbb-84e0-44b3-9b03-0792bc8d162b" providerId="ADAL" clId="{697B2416-339B-4F5E-BFCB-E1BC4AD2960E}" dt="2022-11-24T14:02:11.847" v="18987" actId="14100"/>
          <ac:spMkLst>
            <pc:docMk/>
            <pc:sldMk cId="147337297" sldId="2076137747"/>
            <ac:spMk id="33" creationId="{DE44DA02-B58E-3B3A-DE44-767AFA0DE4EA}"/>
          </ac:spMkLst>
        </pc:spChg>
        <pc:spChg chg="add mod">
          <ac:chgData name="Lucas Jellema" userId="7e183fbb-84e0-44b3-9b03-0792bc8d162b" providerId="ADAL" clId="{697B2416-339B-4F5E-BFCB-E1BC4AD2960E}" dt="2022-11-24T14:02:29.726" v="18991" actId="14100"/>
          <ac:spMkLst>
            <pc:docMk/>
            <pc:sldMk cId="147337297" sldId="2076137747"/>
            <ac:spMk id="34" creationId="{1E7E7BAB-A7F4-89AC-AA26-CD7C483B0C42}"/>
          </ac:spMkLst>
        </pc:spChg>
        <pc:spChg chg="add mod">
          <ac:chgData name="Lucas Jellema" userId="7e183fbb-84e0-44b3-9b03-0792bc8d162b" providerId="ADAL" clId="{697B2416-339B-4F5E-BFCB-E1BC4AD2960E}" dt="2022-11-24T14:04:03.638" v="19011"/>
          <ac:spMkLst>
            <pc:docMk/>
            <pc:sldMk cId="147337297" sldId="2076137747"/>
            <ac:spMk id="38" creationId="{FA95DF25-0A5F-7429-175E-438F421C1883}"/>
          </ac:spMkLst>
        </pc:spChg>
        <pc:spChg chg="add mod">
          <ac:chgData name="Lucas Jellema" userId="7e183fbb-84e0-44b3-9b03-0792bc8d162b" providerId="ADAL" clId="{697B2416-339B-4F5E-BFCB-E1BC4AD2960E}" dt="2022-11-24T14:19:12.064" v="19749" actId="20577"/>
          <ac:spMkLst>
            <pc:docMk/>
            <pc:sldMk cId="147337297" sldId="2076137747"/>
            <ac:spMk id="40" creationId="{8D6CF614-A021-7000-7C26-9A799A3CD417}"/>
          </ac:spMkLst>
        </pc:spChg>
        <pc:picChg chg="add mod ord">
          <ac:chgData name="Lucas Jellema" userId="7e183fbb-84e0-44b3-9b03-0792bc8d162b" providerId="ADAL" clId="{697B2416-339B-4F5E-BFCB-E1BC4AD2960E}" dt="2022-11-24T14:04:30.476" v="19036" actId="700"/>
          <ac:picMkLst>
            <pc:docMk/>
            <pc:sldMk cId="147337297" sldId="2076137747"/>
            <ac:picMk id="36" creationId="{EEDCD73E-21D5-C897-469F-99FB1236B4D8}"/>
          </ac:picMkLst>
        </pc:picChg>
        <pc:picChg chg="add mod">
          <ac:chgData name="Lucas Jellema" userId="7e183fbb-84e0-44b3-9b03-0792bc8d162b" providerId="ADAL" clId="{697B2416-339B-4F5E-BFCB-E1BC4AD2960E}" dt="2022-11-24T14:04:22.547" v="19034" actId="555"/>
          <ac:picMkLst>
            <pc:docMk/>
            <pc:sldMk cId="147337297" sldId="2076137747"/>
            <ac:picMk id="37" creationId="{E13AF3A9-F02B-44A8-C26C-27AD845C6EB6}"/>
          </ac:picMkLst>
        </pc:picChg>
        <pc:picChg chg="add mod">
          <ac:chgData name="Lucas Jellema" userId="7e183fbb-84e0-44b3-9b03-0792bc8d162b" providerId="ADAL" clId="{697B2416-339B-4F5E-BFCB-E1BC4AD2960E}" dt="2022-11-24T14:04:22.547" v="19034" actId="555"/>
          <ac:picMkLst>
            <pc:docMk/>
            <pc:sldMk cId="147337297" sldId="2076137747"/>
            <ac:picMk id="39" creationId="{4C863D3E-C9AD-C8B8-9DE0-BA53E7173231}"/>
          </ac:picMkLst>
        </pc:picChg>
        <pc:picChg chg="add mod">
          <ac:chgData name="Lucas Jellema" userId="7e183fbb-84e0-44b3-9b03-0792bc8d162b" providerId="ADAL" clId="{697B2416-339B-4F5E-BFCB-E1BC4AD2960E}" dt="2022-11-24T14:20:12.432" v="19768" actId="1440"/>
          <ac:picMkLst>
            <pc:docMk/>
            <pc:sldMk cId="147337297" sldId="2076137747"/>
            <ac:picMk id="22530" creationId="{092417FE-E0F6-B3BF-44BB-B7313617CFC9}"/>
          </ac:picMkLst>
        </pc:picChg>
        <pc:cxnChg chg="add mod">
          <ac:chgData name="Lucas Jellema" userId="7e183fbb-84e0-44b3-9b03-0792bc8d162b" providerId="ADAL" clId="{697B2416-339B-4F5E-BFCB-E1BC4AD2960E}" dt="2022-11-24T14:00:05.149" v="18871"/>
          <ac:cxnSpMkLst>
            <pc:docMk/>
            <pc:sldMk cId="147337297" sldId="2076137747"/>
            <ac:cxnSpMk id="20" creationId="{7A71671B-676C-DBD8-604C-CD93A3F9E6AD}"/>
          </ac:cxnSpMkLst>
        </pc:cxnChg>
        <pc:cxnChg chg="add del mod">
          <ac:chgData name="Lucas Jellema" userId="7e183fbb-84e0-44b3-9b03-0792bc8d162b" providerId="ADAL" clId="{697B2416-339B-4F5E-BFCB-E1BC4AD2960E}" dt="2022-11-24T14:01:37.375" v="18983" actId="478"/>
          <ac:cxnSpMkLst>
            <pc:docMk/>
            <pc:sldMk cId="147337297" sldId="2076137747"/>
            <ac:cxnSpMk id="21" creationId="{6323DE1F-39CD-794B-9D7F-8F43FD0E534F}"/>
          </ac:cxnSpMkLst>
        </pc:cxnChg>
        <pc:cxnChg chg="add del mod">
          <ac:chgData name="Lucas Jellema" userId="7e183fbb-84e0-44b3-9b03-0792bc8d162b" providerId="ADAL" clId="{697B2416-339B-4F5E-BFCB-E1BC4AD2960E}" dt="2022-11-24T14:01:37.375" v="18983" actId="478"/>
          <ac:cxnSpMkLst>
            <pc:docMk/>
            <pc:sldMk cId="147337297" sldId="2076137747"/>
            <ac:cxnSpMk id="28" creationId="{4F1E6C4F-2CEF-89AA-2102-E73688835554}"/>
          </ac:cxnSpMkLst>
        </pc:cxnChg>
        <pc:cxnChg chg="add del mod">
          <ac:chgData name="Lucas Jellema" userId="7e183fbb-84e0-44b3-9b03-0792bc8d162b" providerId="ADAL" clId="{697B2416-339B-4F5E-BFCB-E1BC4AD2960E}" dt="2022-11-24T14:01:37.375" v="18983" actId="478"/>
          <ac:cxnSpMkLst>
            <pc:docMk/>
            <pc:sldMk cId="147337297" sldId="2076137747"/>
            <ac:cxnSpMk id="29" creationId="{D6883B81-044E-E5E8-8991-7EFBFBB13F90}"/>
          </ac:cxnSpMkLst>
        </pc:cxnChg>
        <pc:cxnChg chg="add del mod">
          <ac:chgData name="Lucas Jellema" userId="7e183fbb-84e0-44b3-9b03-0792bc8d162b" providerId="ADAL" clId="{697B2416-339B-4F5E-BFCB-E1BC4AD2960E}" dt="2022-11-24T14:01:37.375" v="18983" actId="478"/>
          <ac:cxnSpMkLst>
            <pc:docMk/>
            <pc:sldMk cId="147337297" sldId="2076137747"/>
            <ac:cxnSpMk id="30" creationId="{4E3840DD-3082-66FA-4983-666E86819B29}"/>
          </ac:cxnSpMkLst>
        </pc:cxnChg>
      </pc:sldChg>
      <pc:sldChg chg="addSp delSp modSp new mod modAnim">
        <pc:chgData name="Lucas Jellema" userId="7e183fbb-84e0-44b3-9b03-0792bc8d162b" providerId="ADAL" clId="{697B2416-339B-4F5E-BFCB-E1BC4AD2960E}" dt="2022-11-25T08:40:54.629" v="22293"/>
        <pc:sldMkLst>
          <pc:docMk/>
          <pc:sldMk cId="2016172442" sldId="2076137748"/>
        </pc:sldMkLst>
        <pc:spChg chg="mod">
          <ac:chgData name="Lucas Jellema" userId="7e183fbb-84e0-44b3-9b03-0792bc8d162b" providerId="ADAL" clId="{697B2416-339B-4F5E-BFCB-E1BC4AD2960E}" dt="2022-11-25T08:35:20.914" v="22147" actId="14100"/>
          <ac:spMkLst>
            <pc:docMk/>
            <pc:sldMk cId="2016172442" sldId="2076137748"/>
            <ac:spMk id="2" creationId="{20F527BE-D967-5F10-8806-E00191371204}"/>
          </ac:spMkLst>
        </pc:spChg>
        <pc:spChg chg="del">
          <ac:chgData name="Lucas Jellema" userId="7e183fbb-84e0-44b3-9b03-0792bc8d162b" providerId="ADAL" clId="{697B2416-339B-4F5E-BFCB-E1BC4AD2960E}" dt="2022-11-25T08:24:12.659" v="21867" actId="478"/>
          <ac:spMkLst>
            <pc:docMk/>
            <pc:sldMk cId="2016172442" sldId="2076137748"/>
            <ac:spMk id="3" creationId="{E72925A0-339A-89DC-B756-BDA868D347A6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8" creationId="{44727B33-FF90-6F51-3370-BAC7C76B3DA1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9" creationId="{1AA026C5-2B30-2C5E-FDCB-2FA81F7F505A}"/>
          </ac:spMkLst>
        </pc:spChg>
        <pc:spChg chg="add del mod">
          <ac:chgData name="Lucas Jellema" userId="7e183fbb-84e0-44b3-9b03-0792bc8d162b" providerId="ADAL" clId="{697B2416-339B-4F5E-BFCB-E1BC4AD2960E}" dt="2022-11-25T08:28:37.783" v="21927" actId="478"/>
          <ac:spMkLst>
            <pc:docMk/>
            <pc:sldMk cId="2016172442" sldId="2076137748"/>
            <ac:spMk id="10" creationId="{082F903B-5BDE-6449-B6E8-B0C8AE998C1D}"/>
          </ac:spMkLst>
        </pc:spChg>
        <pc:spChg chg="add mod">
          <ac:chgData name="Lucas Jellema" userId="7e183fbb-84e0-44b3-9b03-0792bc8d162b" providerId="ADAL" clId="{697B2416-339B-4F5E-BFCB-E1BC4AD2960E}" dt="2022-11-25T08:28:44.193" v="21930"/>
          <ac:spMkLst>
            <pc:docMk/>
            <pc:sldMk cId="2016172442" sldId="2076137748"/>
            <ac:spMk id="11" creationId="{E3B68071-346D-4B9C-D9F3-A28D6ACD422E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12" creationId="{37AEED75-6013-BE53-3F5F-FF8A79008E99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13" creationId="{34DE0BFE-75D3-7C48-52A5-B4A55D9700E4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14" creationId="{D2E6F510-95C2-DCEF-0EA7-FCA04E64E605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15" creationId="{AC4922BB-7125-5D90-9CB6-1D3D6A1A07B3}"/>
          </ac:spMkLst>
        </pc:spChg>
        <pc:spChg chg="add mod">
          <ac:chgData name="Lucas Jellema" userId="7e183fbb-84e0-44b3-9b03-0792bc8d162b" providerId="ADAL" clId="{697B2416-339B-4F5E-BFCB-E1BC4AD2960E}" dt="2022-11-25T08:36:35.021" v="22219" actId="1076"/>
          <ac:spMkLst>
            <pc:docMk/>
            <pc:sldMk cId="2016172442" sldId="2076137748"/>
            <ac:spMk id="16" creationId="{F10E6D81-16AF-4D0B-7613-21530C0BF630}"/>
          </ac:spMkLst>
        </pc:spChg>
        <pc:spChg chg="add mod">
          <ac:chgData name="Lucas Jellema" userId="7e183fbb-84e0-44b3-9b03-0792bc8d162b" providerId="ADAL" clId="{697B2416-339B-4F5E-BFCB-E1BC4AD2960E}" dt="2022-11-25T08:36:28.119" v="22218" actId="207"/>
          <ac:spMkLst>
            <pc:docMk/>
            <pc:sldMk cId="2016172442" sldId="2076137748"/>
            <ac:spMk id="17" creationId="{37EC187E-314E-2949-B525-5C14189C9211}"/>
          </ac:spMkLst>
        </pc:spChg>
        <pc:spChg chg="add del">
          <ac:chgData name="Lucas Jellema" userId="7e183fbb-84e0-44b3-9b03-0792bc8d162b" providerId="ADAL" clId="{697B2416-339B-4F5E-BFCB-E1BC4AD2960E}" dt="2022-11-25T08:30:06.384" v="21957" actId="478"/>
          <ac:spMkLst>
            <pc:docMk/>
            <pc:sldMk cId="2016172442" sldId="2076137748"/>
            <ac:spMk id="18" creationId="{1752B6F3-C3BF-46FE-446F-A8814C664B03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19" creationId="{0679B2DE-AB4E-CDA8-5322-CCD9AA26BE79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20" creationId="{4399F31E-8E86-41FD-771E-B993963440F6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21" creationId="{7E0032A6-C415-A759-7515-34DBD8D19D5E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22" creationId="{CC3ACE31-6BF6-8D50-F380-04AAD21D0CA6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23" creationId="{A0FDA70C-2E92-FA6A-AD4E-CAAC90334B04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24" creationId="{03ED0DBB-7858-D401-B457-32DA559BD35B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25" creationId="{FCF6670F-FB3C-8EF0-0038-044C221B431E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26" creationId="{D39B5F03-0491-0CC4-9688-58CE81D549CA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27" creationId="{DB068B16-6D05-60EF-11FE-1BABE54C6C81}"/>
          </ac:spMkLst>
        </pc:spChg>
        <pc:spChg chg="add mod">
          <ac:chgData name="Lucas Jellema" userId="7e183fbb-84e0-44b3-9b03-0792bc8d162b" providerId="ADAL" clId="{697B2416-339B-4F5E-BFCB-E1BC4AD2960E}" dt="2022-11-25T08:35:07.786" v="22145" actId="1038"/>
          <ac:spMkLst>
            <pc:docMk/>
            <pc:sldMk cId="2016172442" sldId="2076137748"/>
            <ac:spMk id="28" creationId="{F16813F1-AC26-8D23-D2E4-ED4B3F33AA65}"/>
          </ac:spMkLst>
        </pc:spChg>
        <pc:spChg chg="add mod">
          <ac:chgData name="Lucas Jellema" userId="7e183fbb-84e0-44b3-9b03-0792bc8d162b" providerId="ADAL" clId="{697B2416-339B-4F5E-BFCB-E1BC4AD2960E}" dt="2022-11-25T08:39:11.634" v="22278" actId="20577"/>
          <ac:spMkLst>
            <pc:docMk/>
            <pc:sldMk cId="2016172442" sldId="2076137748"/>
            <ac:spMk id="29" creationId="{ACD63E5A-C779-58D6-A441-E5E73A2A31F8}"/>
          </ac:spMkLst>
        </pc:spChg>
        <pc:spChg chg="add mod">
          <ac:chgData name="Lucas Jellema" userId="7e183fbb-84e0-44b3-9b03-0792bc8d162b" providerId="ADAL" clId="{697B2416-339B-4F5E-BFCB-E1BC4AD2960E}" dt="2022-11-25T08:40:43.308" v="22292" actId="113"/>
          <ac:spMkLst>
            <pc:docMk/>
            <pc:sldMk cId="2016172442" sldId="2076137748"/>
            <ac:spMk id="30" creationId="{06571E3F-F6EB-3F7D-DE4E-BC572DD55359}"/>
          </ac:spMkLst>
        </pc:spChg>
        <pc:spChg chg="add">
          <ac:chgData name="Lucas Jellema" userId="7e183fbb-84e0-44b3-9b03-0792bc8d162b" providerId="ADAL" clId="{697B2416-339B-4F5E-BFCB-E1BC4AD2960E}" dt="2022-11-25T08:36:41.540" v="22220" actId="11529"/>
          <ac:spMkLst>
            <pc:docMk/>
            <pc:sldMk cId="2016172442" sldId="2076137748"/>
            <ac:spMk id="31" creationId="{457338FF-DBA9-6428-5007-3019523CCAC7}"/>
          </ac:spMkLst>
        </pc:spChg>
        <pc:spChg chg="add mod">
          <ac:chgData name="Lucas Jellema" userId="7e183fbb-84e0-44b3-9b03-0792bc8d162b" providerId="ADAL" clId="{697B2416-339B-4F5E-BFCB-E1BC4AD2960E}" dt="2022-11-25T08:36:47.592" v="22224" actId="1076"/>
          <ac:spMkLst>
            <pc:docMk/>
            <pc:sldMk cId="2016172442" sldId="2076137748"/>
            <ac:spMk id="32" creationId="{35C7465B-4126-C052-9E80-B4539DB58865}"/>
          </ac:spMkLst>
        </pc:spChg>
        <pc:spChg chg="add mod">
          <ac:chgData name="Lucas Jellema" userId="7e183fbb-84e0-44b3-9b03-0792bc8d162b" providerId="ADAL" clId="{697B2416-339B-4F5E-BFCB-E1BC4AD2960E}" dt="2022-11-25T08:36:45.381" v="22223" actId="1076"/>
          <ac:spMkLst>
            <pc:docMk/>
            <pc:sldMk cId="2016172442" sldId="2076137748"/>
            <ac:spMk id="33" creationId="{FD0B1FCA-19C2-F5A4-76AE-D86C2CD23168}"/>
          </ac:spMkLst>
        </pc:spChg>
        <pc:spChg chg="add mod">
          <ac:chgData name="Lucas Jellema" userId="7e183fbb-84e0-44b3-9b03-0792bc8d162b" providerId="ADAL" clId="{697B2416-339B-4F5E-BFCB-E1BC4AD2960E}" dt="2022-11-25T08:36:52.607" v="22226" actId="1076"/>
          <ac:spMkLst>
            <pc:docMk/>
            <pc:sldMk cId="2016172442" sldId="2076137748"/>
            <ac:spMk id="34" creationId="{C932AF9E-870D-A69C-B618-50671BBE27F8}"/>
          </ac:spMkLst>
        </pc:spChg>
        <pc:spChg chg="add mod">
          <ac:chgData name="Lucas Jellema" userId="7e183fbb-84e0-44b3-9b03-0792bc8d162b" providerId="ADAL" clId="{697B2416-339B-4F5E-BFCB-E1BC4AD2960E}" dt="2022-11-25T08:36:59.948" v="22228" actId="1076"/>
          <ac:spMkLst>
            <pc:docMk/>
            <pc:sldMk cId="2016172442" sldId="2076137748"/>
            <ac:spMk id="35" creationId="{55A5CDC0-E9E0-3970-D667-32047BBC2ED0}"/>
          </ac:spMkLst>
        </pc:spChg>
        <pc:spChg chg="add mod">
          <ac:chgData name="Lucas Jellema" userId="7e183fbb-84e0-44b3-9b03-0792bc8d162b" providerId="ADAL" clId="{697B2416-339B-4F5E-BFCB-E1BC4AD2960E}" dt="2022-11-25T08:37:08.098" v="22230" actId="1076"/>
          <ac:spMkLst>
            <pc:docMk/>
            <pc:sldMk cId="2016172442" sldId="2076137748"/>
            <ac:spMk id="36" creationId="{DA3A5500-B1D0-E1D4-3B37-025A0C842914}"/>
          </ac:spMkLst>
        </pc:spChg>
        <pc:spChg chg="add mod">
          <ac:chgData name="Lucas Jellema" userId="7e183fbb-84e0-44b3-9b03-0792bc8d162b" providerId="ADAL" clId="{697B2416-339B-4F5E-BFCB-E1BC4AD2960E}" dt="2022-11-25T08:37:12.435" v="22232" actId="1076"/>
          <ac:spMkLst>
            <pc:docMk/>
            <pc:sldMk cId="2016172442" sldId="2076137748"/>
            <ac:spMk id="37" creationId="{88F9DA27-D448-FEC9-8405-EF55AADB639D}"/>
          </ac:spMkLst>
        </pc:spChg>
        <pc:spChg chg="add mod">
          <ac:chgData name="Lucas Jellema" userId="7e183fbb-84e0-44b3-9b03-0792bc8d162b" providerId="ADAL" clId="{697B2416-339B-4F5E-BFCB-E1BC4AD2960E}" dt="2022-11-25T08:37:28.704" v="22234" actId="1076"/>
          <ac:spMkLst>
            <pc:docMk/>
            <pc:sldMk cId="2016172442" sldId="2076137748"/>
            <ac:spMk id="38" creationId="{A4B90534-77D2-D5F1-511B-9A748FC68587}"/>
          </ac:spMkLst>
        </pc:spChg>
        <pc:spChg chg="add mod">
          <ac:chgData name="Lucas Jellema" userId="7e183fbb-84e0-44b3-9b03-0792bc8d162b" providerId="ADAL" clId="{697B2416-339B-4F5E-BFCB-E1BC4AD2960E}" dt="2022-11-25T08:40:05.418" v="22285" actId="1076"/>
          <ac:spMkLst>
            <pc:docMk/>
            <pc:sldMk cId="2016172442" sldId="2076137748"/>
            <ac:spMk id="39" creationId="{549E6677-C349-0185-3AEB-CF63211FC937}"/>
          </ac:spMkLst>
        </pc:spChg>
        <pc:spChg chg="add mod">
          <ac:chgData name="Lucas Jellema" userId="7e183fbb-84e0-44b3-9b03-0792bc8d162b" providerId="ADAL" clId="{697B2416-339B-4F5E-BFCB-E1BC4AD2960E}" dt="2022-11-25T08:37:49.232" v="22239" actId="14100"/>
          <ac:spMkLst>
            <pc:docMk/>
            <pc:sldMk cId="2016172442" sldId="2076137748"/>
            <ac:spMk id="40" creationId="{1C877CFD-D264-EF62-E75B-33CF4C383EB4}"/>
          </ac:spMkLst>
        </pc:spChg>
        <pc:spChg chg="add mod">
          <ac:chgData name="Lucas Jellema" userId="7e183fbb-84e0-44b3-9b03-0792bc8d162b" providerId="ADAL" clId="{697B2416-339B-4F5E-BFCB-E1BC4AD2960E}" dt="2022-11-25T08:38:00.081" v="22243" actId="1076"/>
          <ac:spMkLst>
            <pc:docMk/>
            <pc:sldMk cId="2016172442" sldId="2076137748"/>
            <ac:spMk id="41" creationId="{FF31AD9A-1FE0-8BE3-3772-B8778320D13E}"/>
          </ac:spMkLst>
        </pc:spChg>
        <pc:spChg chg="add mod">
          <ac:chgData name="Lucas Jellema" userId="7e183fbb-84e0-44b3-9b03-0792bc8d162b" providerId="ADAL" clId="{697B2416-339B-4F5E-BFCB-E1BC4AD2960E}" dt="2022-11-25T08:38:38.567" v="22270" actId="1035"/>
          <ac:spMkLst>
            <pc:docMk/>
            <pc:sldMk cId="2016172442" sldId="2076137748"/>
            <ac:spMk id="42" creationId="{6969C9D9-590B-1E51-8CE1-097744083045}"/>
          </ac:spMkLst>
        </pc:spChg>
        <pc:picChg chg="add mod">
          <ac:chgData name="Lucas Jellema" userId="7e183fbb-84e0-44b3-9b03-0792bc8d162b" providerId="ADAL" clId="{697B2416-339B-4F5E-BFCB-E1BC4AD2960E}" dt="2022-11-25T08:40:05.418" v="22285" actId="1076"/>
          <ac:picMkLst>
            <pc:docMk/>
            <pc:sldMk cId="2016172442" sldId="2076137748"/>
            <ac:picMk id="7" creationId="{94380D59-1301-00B6-3ACA-C5EF1F448559}"/>
          </ac:picMkLst>
        </pc:picChg>
        <pc:picChg chg="add mod">
          <ac:chgData name="Lucas Jellema" userId="7e183fbb-84e0-44b3-9b03-0792bc8d162b" providerId="ADAL" clId="{697B2416-339B-4F5E-BFCB-E1BC4AD2960E}" dt="2022-11-25T08:28:07.085" v="21897" actId="1076"/>
          <ac:picMkLst>
            <pc:docMk/>
            <pc:sldMk cId="2016172442" sldId="2076137748"/>
            <ac:picMk id="24578" creationId="{282E8D92-A279-5446-4152-DD8D1B8465A9}"/>
          </ac:picMkLst>
        </pc:picChg>
        <pc:picChg chg="add mod">
          <ac:chgData name="Lucas Jellema" userId="7e183fbb-84e0-44b3-9b03-0792bc8d162b" providerId="ADAL" clId="{697B2416-339B-4F5E-BFCB-E1BC4AD2960E}" dt="2022-11-25T08:35:07.786" v="22145" actId="1038"/>
          <ac:picMkLst>
            <pc:docMk/>
            <pc:sldMk cId="2016172442" sldId="2076137748"/>
            <ac:picMk id="24580" creationId="{E80D4999-3027-C540-847F-6AFF7FD7C7AE}"/>
          </ac:picMkLst>
        </pc:picChg>
        <pc:picChg chg="add mod">
          <ac:chgData name="Lucas Jellema" userId="7e183fbb-84e0-44b3-9b03-0792bc8d162b" providerId="ADAL" clId="{697B2416-339B-4F5E-BFCB-E1BC4AD2960E}" dt="2022-11-25T08:28:11.856" v="21898" actId="1076"/>
          <ac:picMkLst>
            <pc:docMk/>
            <pc:sldMk cId="2016172442" sldId="2076137748"/>
            <ac:picMk id="24582" creationId="{08B1624E-1750-6341-6188-861E544DDE5B}"/>
          </ac:picMkLst>
        </pc:picChg>
        <pc:picChg chg="add mod">
          <ac:chgData name="Lucas Jellema" userId="7e183fbb-84e0-44b3-9b03-0792bc8d162b" providerId="ADAL" clId="{697B2416-339B-4F5E-BFCB-E1BC4AD2960E}" dt="2022-11-25T08:27:54.500" v="21892" actId="1076"/>
          <ac:picMkLst>
            <pc:docMk/>
            <pc:sldMk cId="2016172442" sldId="2076137748"/>
            <ac:picMk id="24584" creationId="{70147699-5376-D52F-5911-B98330A0AB41}"/>
          </ac:picMkLst>
        </pc:picChg>
      </pc:sldChg>
      <pc:sldChg chg="modSp new mod">
        <pc:chgData name="Lucas Jellema" userId="7e183fbb-84e0-44b3-9b03-0792bc8d162b" providerId="ADAL" clId="{697B2416-339B-4F5E-BFCB-E1BC4AD2960E}" dt="2022-11-25T08:41:18.486" v="22324" actId="5793"/>
        <pc:sldMkLst>
          <pc:docMk/>
          <pc:sldMk cId="4204709503" sldId="2076137749"/>
        </pc:sldMkLst>
        <pc:spChg chg="mod">
          <ac:chgData name="Lucas Jellema" userId="7e183fbb-84e0-44b3-9b03-0792bc8d162b" providerId="ADAL" clId="{697B2416-339B-4F5E-BFCB-E1BC4AD2960E}" dt="2022-11-25T08:41:18.486" v="22324" actId="5793"/>
          <ac:spMkLst>
            <pc:docMk/>
            <pc:sldMk cId="4204709503" sldId="2076137749"/>
            <ac:spMk id="2" creationId="{3165F613-983A-2447-018E-CCE89E7C7AD2}"/>
          </ac:spMkLst>
        </pc:spChg>
      </pc:sldChg>
      <pc:sldChg chg="addSp delSp modSp add mod modAnim">
        <pc:chgData name="Lucas Jellema" userId="7e183fbb-84e0-44b3-9b03-0792bc8d162b" providerId="ADAL" clId="{697B2416-339B-4F5E-BFCB-E1BC4AD2960E}" dt="2022-11-25T08:45:01.602" v="22464"/>
        <pc:sldMkLst>
          <pc:docMk/>
          <pc:sldMk cId="140815339" sldId="2076137750"/>
        </pc:sldMkLst>
        <pc:spChg chg="del">
          <ac:chgData name="Lucas Jellema" userId="7e183fbb-84e0-44b3-9b03-0792bc8d162b" providerId="ADAL" clId="{697B2416-339B-4F5E-BFCB-E1BC4AD2960E}" dt="2022-11-25T08:44:21.915" v="22460" actId="931"/>
          <ac:spMkLst>
            <pc:docMk/>
            <pc:sldMk cId="140815339" sldId="2076137750"/>
            <ac:spMk id="3" creationId="{9BAC6C63-971E-70EB-D77B-AFA7417B7828}"/>
          </ac:spMkLst>
        </pc:spChg>
        <pc:spChg chg="add mod">
          <ac:chgData name="Lucas Jellema" userId="7e183fbb-84e0-44b3-9b03-0792bc8d162b" providerId="ADAL" clId="{697B2416-339B-4F5E-BFCB-E1BC4AD2960E}" dt="2022-11-25T08:41:37.927" v="22327" actId="207"/>
          <ac:spMkLst>
            <pc:docMk/>
            <pc:sldMk cId="140815339" sldId="2076137750"/>
            <ac:spMk id="6" creationId="{A0FC03B8-B962-F928-19EF-61123BFE5513}"/>
          </ac:spMkLst>
        </pc:spChg>
        <pc:spChg chg="add mod">
          <ac:chgData name="Lucas Jellema" userId="7e183fbb-84e0-44b3-9b03-0792bc8d162b" providerId="ADAL" clId="{697B2416-339B-4F5E-BFCB-E1BC4AD2960E}" dt="2022-11-25T08:42:49.818" v="22372" actId="403"/>
          <ac:spMkLst>
            <pc:docMk/>
            <pc:sldMk cId="140815339" sldId="2076137750"/>
            <ac:spMk id="7" creationId="{C6B2E01C-A46F-188C-2640-88B476B8CA4D}"/>
          </ac:spMkLst>
        </pc:spChg>
        <pc:spChg chg="add mod">
          <ac:chgData name="Lucas Jellema" userId="7e183fbb-84e0-44b3-9b03-0792bc8d162b" providerId="ADAL" clId="{697B2416-339B-4F5E-BFCB-E1BC4AD2960E}" dt="2022-11-25T08:42:41.459" v="22369" actId="339"/>
          <ac:spMkLst>
            <pc:docMk/>
            <pc:sldMk cId="140815339" sldId="2076137750"/>
            <ac:spMk id="8" creationId="{7114425D-903D-6ED7-9671-EA44860699C8}"/>
          </ac:spMkLst>
        </pc:spChg>
        <pc:spChg chg="add mod">
          <ac:chgData name="Lucas Jellema" userId="7e183fbb-84e0-44b3-9b03-0792bc8d162b" providerId="ADAL" clId="{697B2416-339B-4F5E-BFCB-E1BC4AD2960E}" dt="2022-11-25T08:42:41.459" v="22369" actId="339"/>
          <ac:spMkLst>
            <pc:docMk/>
            <pc:sldMk cId="140815339" sldId="2076137750"/>
            <ac:spMk id="9" creationId="{A38B17E0-C9CE-F9C6-63BF-BCCF93595A4A}"/>
          </ac:spMkLst>
        </pc:spChg>
        <pc:picChg chg="add mod">
          <ac:chgData name="Lucas Jellema" userId="7e183fbb-84e0-44b3-9b03-0792bc8d162b" providerId="ADAL" clId="{697B2416-339B-4F5E-BFCB-E1BC4AD2960E}" dt="2022-11-25T08:44:21.915" v="22460" actId="931"/>
          <ac:picMkLst>
            <pc:docMk/>
            <pc:sldMk cId="140815339" sldId="2076137750"/>
            <ac:picMk id="11" creationId="{2ECEF564-B0CB-CBDB-2D48-A95D93D0A864}"/>
          </ac:picMkLst>
        </pc:picChg>
        <pc:picChg chg="add mod">
          <ac:chgData name="Lucas Jellema" userId="7e183fbb-84e0-44b3-9b03-0792bc8d162b" providerId="ADAL" clId="{697B2416-339B-4F5E-BFCB-E1BC4AD2960E}" dt="2022-11-25T08:44:53.315" v="22462" actId="1076"/>
          <ac:picMkLst>
            <pc:docMk/>
            <pc:sldMk cId="140815339" sldId="2076137750"/>
            <ac:picMk id="13" creationId="{8561DDF9-FE1B-CC9F-5F23-66E4D13B9E4A}"/>
          </ac:picMkLst>
        </pc:picChg>
      </pc:sldChg>
      <pc:sldChg chg="addSp modSp add mod modAnim">
        <pc:chgData name="Lucas Jellema" userId="7e183fbb-84e0-44b3-9b03-0792bc8d162b" providerId="ADAL" clId="{697B2416-339B-4F5E-BFCB-E1BC4AD2960E}" dt="2022-11-25T08:52:58.818" v="22752"/>
        <pc:sldMkLst>
          <pc:docMk/>
          <pc:sldMk cId="3078971304" sldId="2076137751"/>
        </pc:sldMkLst>
        <pc:spChg chg="mod">
          <ac:chgData name="Lucas Jellema" userId="7e183fbb-84e0-44b3-9b03-0792bc8d162b" providerId="ADAL" clId="{697B2416-339B-4F5E-BFCB-E1BC4AD2960E}" dt="2022-11-25T08:52:17.762" v="22719" actId="113"/>
          <ac:spMkLst>
            <pc:docMk/>
            <pc:sldMk cId="3078971304" sldId="2076137751"/>
            <ac:spMk id="7" creationId="{C6B2E01C-A46F-188C-2640-88B476B8CA4D}"/>
          </ac:spMkLst>
        </pc:spChg>
        <pc:spChg chg="add mod">
          <ac:chgData name="Lucas Jellema" userId="7e183fbb-84e0-44b3-9b03-0792bc8d162b" providerId="ADAL" clId="{697B2416-339B-4F5E-BFCB-E1BC4AD2960E}" dt="2022-11-25T08:52:10.299" v="22718" actId="20577"/>
          <ac:spMkLst>
            <pc:docMk/>
            <pc:sldMk cId="3078971304" sldId="2076137751"/>
            <ac:spMk id="10" creationId="{AAD32365-1270-72A7-F87E-56852FC03FF1}"/>
          </ac:spMkLst>
        </pc:spChg>
        <pc:spChg chg="add mod">
          <ac:chgData name="Lucas Jellema" userId="7e183fbb-84e0-44b3-9b03-0792bc8d162b" providerId="ADAL" clId="{697B2416-339B-4F5E-BFCB-E1BC4AD2960E}" dt="2022-11-25T08:52:43.821" v="22750" actId="20577"/>
          <ac:spMkLst>
            <pc:docMk/>
            <pc:sldMk cId="3078971304" sldId="2076137751"/>
            <ac:spMk id="12" creationId="{EF01F493-CF1C-8A42-5EF4-1F09BEC9BBB1}"/>
          </ac:spMkLst>
        </pc:spChg>
        <pc:picChg chg="add mod">
          <ac:chgData name="Lucas Jellema" userId="7e183fbb-84e0-44b3-9b03-0792bc8d162b" providerId="ADAL" clId="{697B2416-339B-4F5E-BFCB-E1BC4AD2960E}" dt="2022-11-25T08:48:14.302" v="22621" actId="1076"/>
          <ac:picMkLst>
            <pc:docMk/>
            <pc:sldMk cId="3078971304" sldId="2076137751"/>
            <ac:picMk id="11" creationId="{C1AFED62-5EF5-ADEF-5B5B-F00F031A81AF}"/>
          </ac:picMkLst>
        </pc:picChg>
      </pc:sldChg>
      <pc:sldChg chg="addSp delSp modSp add mod delAnim">
        <pc:chgData name="Lucas Jellema" userId="7e183fbb-84e0-44b3-9b03-0792bc8d162b" providerId="ADAL" clId="{697B2416-339B-4F5E-BFCB-E1BC4AD2960E}" dt="2022-11-25T08:52:21.714" v="22720" actId="113"/>
        <pc:sldMkLst>
          <pc:docMk/>
          <pc:sldMk cId="3781289469" sldId="2076137752"/>
        </pc:sldMkLst>
        <pc:spChg chg="mod">
          <ac:chgData name="Lucas Jellema" userId="7e183fbb-84e0-44b3-9b03-0792bc8d162b" providerId="ADAL" clId="{697B2416-339B-4F5E-BFCB-E1BC4AD2960E}" dt="2022-11-25T08:52:21.714" v="22720" actId="113"/>
          <ac:spMkLst>
            <pc:docMk/>
            <pc:sldMk cId="3781289469" sldId="2076137752"/>
            <ac:spMk id="7" creationId="{C6B2E01C-A46F-188C-2640-88B476B8CA4D}"/>
          </ac:spMkLst>
        </pc:spChg>
        <pc:spChg chg="mod">
          <ac:chgData name="Lucas Jellema" userId="7e183fbb-84e0-44b3-9b03-0792bc8d162b" providerId="ADAL" clId="{697B2416-339B-4F5E-BFCB-E1BC4AD2960E}" dt="2022-11-25T08:50:37.084" v="22714" actId="20577"/>
          <ac:spMkLst>
            <pc:docMk/>
            <pc:sldMk cId="3781289469" sldId="2076137752"/>
            <ac:spMk id="10" creationId="{AAD32365-1270-72A7-F87E-56852FC03FF1}"/>
          </ac:spMkLst>
        </pc:spChg>
        <pc:picChg chg="del">
          <ac:chgData name="Lucas Jellema" userId="7e183fbb-84e0-44b3-9b03-0792bc8d162b" providerId="ADAL" clId="{697B2416-339B-4F5E-BFCB-E1BC4AD2960E}" dt="2022-11-25T08:48:20.817" v="22623" actId="478"/>
          <ac:picMkLst>
            <pc:docMk/>
            <pc:sldMk cId="3781289469" sldId="2076137752"/>
            <ac:picMk id="11" creationId="{C1AFED62-5EF5-ADEF-5B5B-F00F031A81AF}"/>
          </ac:picMkLst>
        </pc:picChg>
        <pc:picChg chg="add del">
          <ac:chgData name="Lucas Jellema" userId="7e183fbb-84e0-44b3-9b03-0792bc8d162b" providerId="ADAL" clId="{697B2416-339B-4F5E-BFCB-E1BC4AD2960E}" dt="2022-11-25T08:51:31.025" v="22716" actId="478"/>
          <ac:picMkLst>
            <pc:docMk/>
            <pc:sldMk cId="3781289469" sldId="2076137752"/>
            <ac:picMk id="25602" creationId="{822D030F-3A9D-BECC-7D4E-8015D2BE736A}"/>
          </ac:picMkLst>
        </pc:picChg>
      </pc:sldChg>
      <pc:sldMasterChg chg="del delSldLayout">
        <pc:chgData name="Lucas Jellema" userId="7e183fbb-84e0-44b3-9b03-0792bc8d162b" providerId="ADAL" clId="{697B2416-339B-4F5E-BFCB-E1BC4AD2960E}" dt="2022-11-23T19:31:40.530" v="11991" actId="2696"/>
        <pc:sldMasterMkLst>
          <pc:docMk/>
          <pc:sldMasterMk cId="3459620872" sldId="2147483692"/>
        </pc:sldMasterMkLst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4245554495" sldId="2147483693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2362125149" sldId="2147483694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1612232743" sldId="2147483695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3743711306" sldId="2147483696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1196990408" sldId="2147483697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3651544990" sldId="2147483698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2114662517" sldId="2147483699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1965251418" sldId="2147483700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1576050857" sldId="2147483701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729534362" sldId="2147483702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1236921923" sldId="2147483703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2730627451" sldId="2147483704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1226715018" sldId="2147483705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192077891" sldId="2147483706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3325845355" sldId="2147483707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504022573" sldId="2147483708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459620872" sldId="2147483692"/>
            <pc:sldLayoutMk cId="1196182858" sldId="2147483709"/>
          </pc:sldLayoutMkLst>
        </pc:sldLayoutChg>
      </pc:sldMasterChg>
      <pc:sldMasterChg chg="del delSldLayout">
        <pc:chgData name="Lucas Jellema" userId="7e183fbb-84e0-44b3-9b03-0792bc8d162b" providerId="ADAL" clId="{697B2416-339B-4F5E-BFCB-E1BC4AD2960E}" dt="2022-11-23T19:31:40.530" v="11991" actId="2696"/>
        <pc:sldMasterMkLst>
          <pc:docMk/>
          <pc:sldMasterMk cId="316547375" sldId="2147483710"/>
        </pc:sldMasterMkLst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298670656" sldId="2147483711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1578606057" sldId="2147483712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3545744174" sldId="2147483713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2858785906" sldId="2147483714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486229418" sldId="2147483715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3890102256" sldId="2147483716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1581715530" sldId="2147483717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250258265" sldId="2147483718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2909031684" sldId="2147483719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1767061301" sldId="2147483720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3642209454" sldId="2147483721"/>
          </pc:sldLayoutMkLst>
        </pc:sldLayoutChg>
        <pc:sldLayoutChg chg="del">
          <pc:chgData name="Lucas Jellema" userId="7e183fbb-84e0-44b3-9b03-0792bc8d162b" providerId="ADAL" clId="{697B2416-339B-4F5E-BFCB-E1BC4AD2960E}" dt="2022-11-23T19:31:40.530" v="11991" actId="2696"/>
          <pc:sldLayoutMkLst>
            <pc:docMk/>
            <pc:sldMasterMk cId="316547375" sldId="2147483710"/>
            <pc:sldLayoutMk cId="758868023" sldId="214748372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4371004-E718-4A4A-8936-E69942CAF27D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Requirements</a:t>
          </a:r>
        </a:p>
      </dgm:t>
    </dgm:pt>
    <dgm:pt modelId="{6C82DF2D-0BA5-4D62-BE63-FD5A39BC4EEB}" type="parTrans" cxnId="{8F3C8C59-16C7-44CD-B584-290892417600}">
      <dgm:prSet/>
      <dgm:spPr/>
      <dgm:t>
        <a:bodyPr/>
        <a:lstStyle/>
        <a:p>
          <a:endParaRPr lang="en-US"/>
        </a:p>
      </dgm:t>
    </dgm:pt>
    <dgm:pt modelId="{B3640463-F395-4CD4-BFCD-BC4A2ECCB477}" type="sibTrans" cxnId="{8F3C8C59-16C7-44CD-B584-290892417600}">
      <dgm:prSet/>
      <dgm:spPr/>
      <dgm:t>
        <a:bodyPr/>
        <a:lstStyle/>
        <a:p>
          <a:endParaRPr lang="en-US"/>
        </a:p>
      </dgm:t>
    </dgm:pt>
    <dgm:pt modelId="{F79C990C-BDEA-4541-B101-43EBB0ED967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Development</a:t>
          </a:r>
        </a:p>
      </dgm:t>
    </dgm:pt>
    <dgm:pt modelId="{5E2F27F1-B3A5-4D60-89E2-81799C96EDF3}" type="parTrans" cxnId="{5D609DB0-5A13-4622-A446-7F892A35935D}">
      <dgm:prSet/>
      <dgm:spPr/>
      <dgm:t>
        <a:bodyPr/>
        <a:lstStyle/>
        <a:p>
          <a:endParaRPr lang="en-US"/>
        </a:p>
      </dgm:t>
    </dgm:pt>
    <dgm:pt modelId="{180350AE-3763-4543-AAB1-86244AF7FCBF}" type="sibTrans" cxnId="{5D609DB0-5A13-4622-A446-7F892A35935D}">
      <dgm:prSet/>
      <dgm:spPr/>
      <dgm:t>
        <a:bodyPr/>
        <a:lstStyle/>
        <a:p>
          <a:endParaRPr lang="en-US"/>
        </a:p>
      </dgm:t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Build, Test, Q&amp;A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Release &amp; Deploy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BF2065FF-5814-4F73-8047-F78036237926}" type="pres">
      <dgm:prSet presAssocID="{34371004-E718-4A4A-8936-E69942CAF27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70F05A7-D0B6-4217-AB7C-8488BE6000AD}" type="pres">
      <dgm:prSet presAssocID="{B3640463-F395-4CD4-BFCD-BC4A2ECCB477}" presName="parTxOnlySpace" presStyleCnt="0"/>
      <dgm:spPr/>
    </dgm:pt>
    <dgm:pt modelId="{AD8E9C43-C7F1-4222-A51A-1E1FDDCEDB51}" type="pres">
      <dgm:prSet presAssocID="{F79C990C-BDEA-4541-B101-43EBB0ED96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BDEA1A6-B26A-45AE-9B54-5E28C155A74D}" type="pres">
      <dgm:prSet presAssocID="{180350AE-3763-4543-AAB1-86244AF7FCBF}" presName="parTxOnlySpace" presStyleCnt="0"/>
      <dgm:spPr/>
    </dgm:pt>
    <dgm:pt modelId="{EDB0012B-143E-4015-BD9E-BE1458CA61E5}" type="pres">
      <dgm:prSet presAssocID="{04D434CD-878E-46FE-81CC-0F8513111E8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2" destOrd="0" parTransId="{0CCCE76C-C174-458E-B86B-AEB0A07B70F4}" sibTransId="{23FC4A07-D28E-4916-9446-24E487B15FA1}"/>
    <dgm:cxn modelId="{8108434B-58A9-432A-86BB-42D9A77227A2}" srcId="{5F0B3BB9-1475-4091-A4BD-4544693D43BD}" destId="{95253A17-B78C-483C-AA33-67E8260DEC76}" srcOrd="3" destOrd="0" parTransId="{3127D9C3-A3F8-45CD-AAFD-D260E41875FF}" sibTransId="{4231CE74-E380-48A1-924F-2F3E5FDDDF05}"/>
    <dgm:cxn modelId="{8F3C8C59-16C7-44CD-B584-290892417600}" srcId="{5F0B3BB9-1475-4091-A4BD-4544693D43BD}" destId="{34371004-E718-4A4A-8936-E69942CAF27D}" srcOrd="0" destOrd="0" parTransId="{6C82DF2D-0BA5-4D62-BE63-FD5A39BC4EEB}" sibTransId="{B3640463-F395-4CD4-BFCD-BC4A2ECCB477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5D609DB0-5A13-4622-A446-7F892A35935D}" srcId="{5F0B3BB9-1475-4091-A4BD-4544693D43BD}" destId="{F79C990C-BDEA-4541-B101-43EBB0ED967F}" srcOrd="1" destOrd="0" parTransId="{5E2F27F1-B3A5-4D60-89E2-81799C96EDF3}" sibTransId="{180350AE-3763-4543-AAB1-86244AF7FCBF}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771DFCDA-4018-4EC7-9190-2790ADB16D35}" type="presOf" srcId="{F79C990C-BDEA-4541-B101-43EBB0ED967F}" destId="{AD8E9C43-C7F1-4222-A51A-1E1FDDCEDB51}" srcOrd="0" destOrd="0" presId="urn:microsoft.com/office/officeart/2005/8/layout/chevron1"/>
    <dgm:cxn modelId="{2DC77BFE-D080-4C67-854E-C46C2D4BE990}" type="presOf" srcId="{34371004-E718-4A4A-8936-E69942CAF27D}" destId="{BF2065FF-5814-4F73-8047-F78036237926}" srcOrd="0" destOrd="0" presId="urn:microsoft.com/office/officeart/2005/8/layout/chevron1"/>
    <dgm:cxn modelId="{26327BD7-06B1-4CEB-B884-CF65D6BDBED7}" type="presParOf" srcId="{672BF1EB-40A3-4E68-A41C-A4894A181F48}" destId="{BF2065FF-5814-4F73-8047-F78036237926}" srcOrd="0" destOrd="0" presId="urn:microsoft.com/office/officeart/2005/8/layout/chevron1"/>
    <dgm:cxn modelId="{D0442269-EE1A-4F2A-A23C-426C504DEA75}" type="presParOf" srcId="{672BF1EB-40A3-4E68-A41C-A4894A181F48}" destId="{170F05A7-D0B6-4217-AB7C-8488BE6000AD}" srcOrd="1" destOrd="0" presId="urn:microsoft.com/office/officeart/2005/8/layout/chevron1"/>
    <dgm:cxn modelId="{F34151E8-32AB-4824-8490-76B0E0DD56CB}" type="presParOf" srcId="{672BF1EB-40A3-4E68-A41C-A4894A181F48}" destId="{AD8E9C43-C7F1-4222-A51A-1E1FDDCEDB51}" srcOrd="2" destOrd="0" presId="urn:microsoft.com/office/officeart/2005/8/layout/chevron1"/>
    <dgm:cxn modelId="{55C7DE04-7937-4AFD-8691-BF76A2C4B9AC}" type="presParOf" srcId="{672BF1EB-40A3-4E68-A41C-A4894A181F48}" destId="{9BDEA1A6-B26A-45AE-9B54-5E28C155A74D}" srcOrd="3" destOrd="0" presId="urn:microsoft.com/office/officeart/2005/8/layout/chevron1"/>
    <dgm:cxn modelId="{393821EE-0AD0-4B0E-8620-35A364CC7027}" type="presParOf" srcId="{672BF1EB-40A3-4E68-A41C-A4894A181F48}" destId="{EDB0012B-143E-4015-BD9E-BE1458CA61E5}" srcOrd="4" destOrd="0" presId="urn:microsoft.com/office/officeart/2005/8/layout/chevron1"/>
    <dgm:cxn modelId="{528F74B6-4799-4459-9B6C-83FFCA574848}" type="presParOf" srcId="{672BF1EB-40A3-4E68-A41C-A4894A181F48}" destId="{C53B5375-5460-4890-800C-44BD7A899D98}" srcOrd="5" destOrd="0" presId="urn:microsoft.com/office/officeart/2005/8/layout/chevron1"/>
    <dgm:cxn modelId="{E65C85D5-FD72-46DD-8598-2803B7932E2B}" type="presParOf" srcId="{672BF1EB-40A3-4E68-A41C-A4894A181F48}" destId="{EE830907-BAC8-4B18-BDBB-7EC6A912C74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E01B62A9-4878-408E-987F-DF3AEFB90BBE}">
      <dgm:prSet phldrT="[Text]"/>
      <dgm:spPr/>
      <dgm:t>
        <a:bodyPr/>
        <a:lstStyle/>
        <a:p>
          <a:r>
            <a:rPr lang="en-US" i="1" dirty="0"/>
            <a:t>Application</a:t>
          </a:r>
          <a:r>
            <a:rPr lang="en-US" dirty="0"/>
            <a:t> Development</a:t>
          </a:r>
        </a:p>
      </dgm:t>
    </dgm:pt>
    <dgm:pt modelId="{1F8DFC5E-A280-4A9D-81BD-50B9CD3329E4}" type="parTrans" cxnId="{4177A368-84F0-4E00-9153-91CE8BD235AC}">
      <dgm:prSet/>
      <dgm:spPr/>
      <dgm:t>
        <a:bodyPr/>
        <a:lstStyle/>
        <a:p>
          <a:endParaRPr lang="en-US"/>
        </a:p>
      </dgm:t>
    </dgm:pt>
    <dgm:pt modelId="{F4BCFD46-0650-40D5-B341-6F28E2E08386}" type="sibTrans" cxnId="{4177A368-84F0-4E00-9153-91CE8BD235AC}">
      <dgm:prSet/>
      <dgm:spPr/>
      <dgm:t>
        <a:bodyPr/>
        <a:lstStyle/>
        <a:p>
          <a:endParaRPr lang="en-US"/>
        </a:p>
      </dgm:t>
    </dgm:pt>
    <dgm:pt modelId="{8D3ADD49-22DC-40CD-9FC5-4720AA0D6187}">
      <dgm:prSet phldrT="[Text]"/>
      <dgm:spPr/>
      <dgm:t>
        <a:bodyPr/>
        <a:lstStyle/>
        <a:p>
          <a:endParaRPr lang="en-US" dirty="0"/>
        </a:p>
      </dgm:t>
    </dgm:pt>
    <dgm:pt modelId="{F4C95897-642C-4624-A19D-31A4CDB2B0A0}" type="parTrans" cxnId="{0CE1C989-DA3E-4405-8EB8-282C3DE1F7FB}">
      <dgm:prSet/>
      <dgm:spPr/>
      <dgm:t>
        <a:bodyPr/>
        <a:lstStyle/>
        <a:p>
          <a:endParaRPr lang="en-US"/>
        </a:p>
      </dgm:t>
    </dgm:pt>
    <dgm:pt modelId="{C911AC93-0E40-4D2E-966D-2FEB40B5C743}" type="sibTrans" cxnId="{0CE1C989-DA3E-4405-8EB8-282C3DE1F7FB}">
      <dgm:prSet/>
      <dgm:spPr/>
      <dgm:t>
        <a:bodyPr/>
        <a:lstStyle/>
        <a:p>
          <a:endParaRPr lang="en-US"/>
        </a:p>
      </dgm:t>
    </dgm:pt>
    <dgm:pt modelId="{4A9D8555-C6B7-46D1-8BC3-29352524ECCE}">
      <dgm:prSet phldrT="[Text]"/>
      <dgm:spPr/>
      <dgm:t>
        <a:bodyPr/>
        <a:lstStyle/>
        <a:p>
          <a:r>
            <a:rPr lang="en-US" i="1" dirty="0"/>
            <a:t>Platform &amp; Infra </a:t>
          </a:r>
          <a:r>
            <a:rPr lang="en-US" dirty="0"/>
            <a:t>Operations</a:t>
          </a:r>
        </a:p>
      </dgm:t>
    </dgm:pt>
    <dgm:pt modelId="{266186BF-D70B-4641-9FCA-83E7FD82BB81}" type="parTrans" cxnId="{A7163494-4942-4AE4-AE41-36F80B346759}">
      <dgm:prSet/>
      <dgm:spPr/>
      <dgm:t>
        <a:bodyPr/>
        <a:lstStyle/>
        <a:p>
          <a:endParaRPr lang="en-US"/>
        </a:p>
      </dgm:t>
    </dgm:pt>
    <dgm:pt modelId="{C40D9DBA-E0E5-4654-84A6-32E42BA2DA20}" type="sibTrans" cxnId="{A7163494-4942-4AE4-AE41-36F80B346759}">
      <dgm:prSet/>
      <dgm:spPr/>
      <dgm:t>
        <a:bodyPr/>
        <a:lstStyle/>
        <a:p>
          <a:endParaRPr lang="en-US"/>
        </a:p>
      </dgm:t>
    </dgm:pt>
    <dgm:pt modelId="{B50D0F90-96DC-4A14-846F-9728EF3E2702}">
      <dgm:prSet phldrT="[Text]"/>
      <dgm:spPr/>
      <dgm:t>
        <a:bodyPr/>
        <a:lstStyle/>
        <a:p>
          <a:endParaRPr lang="en-US" dirty="0"/>
        </a:p>
      </dgm:t>
    </dgm:pt>
    <dgm:pt modelId="{50E6C49A-76A5-4CC9-A477-F55BB610013D}" type="parTrans" cxnId="{D7D81EAD-D51E-45F9-8EEA-44F8552A29EC}">
      <dgm:prSet/>
      <dgm:spPr/>
      <dgm:t>
        <a:bodyPr/>
        <a:lstStyle/>
        <a:p>
          <a:endParaRPr lang="en-US"/>
        </a:p>
      </dgm:t>
    </dgm:pt>
    <dgm:pt modelId="{90298C20-2ED0-47E5-96CD-25CC255A7ED9}" type="sibTrans" cxnId="{D7D81EAD-D51E-45F9-8EEA-44F8552A29EC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/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/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/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/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01DBB16-EC5D-476C-9723-01A43AF5DC2D}" type="presOf" srcId="{B50D0F90-96DC-4A14-846F-9728EF3E2702}" destId="{ADE0910B-4BE5-408D-9504-DE82BA78C9B3}" srcOrd="0" destOrd="0" presId="urn:microsoft.com/office/officeart/2005/8/layout/matrix1"/>
    <dgm:cxn modelId="{FE754D36-CB87-49BF-9A6E-9CC037B2CFB9}" type="presOf" srcId="{8D3ADD49-22DC-40CD-9FC5-4720AA0D6187}" destId="{653DE014-998D-4AEF-A8C3-26D5F6623426}" srcOrd="1" destOrd="0" presId="urn:microsoft.com/office/officeart/2005/8/layout/matrix1"/>
    <dgm:cxn modelId="{54524E40-9647-423F-9766-4698069D46E1}" type="presOf" srcId="{E01B62A9-4878-408E-987F-DF3AEFB90BBE}" destId="{593AA01D-F8B6-4C72-9A92-EA37EB57B689}" srcOrd="0" destOrd="0" presId="urn:microsoft.com/office/officeart/2005/8/layout/matrix1"/>
    <dgm:cxn modelId="{4177A368-84F0-4E00-9153-91CE8BD235AC}" srcId="{5B09B9E2-4AC6-4E89-8D5F-FE0E404FF17B}" destId="{E01B62A9-4878-408E-987F-DF3AEFB90BBE}" srcOrd="0" destOrd="0" parTransId="{1F8DFC5E-A280-4A9D-81BD-50B9CD3329E4}" sibTransId="{F4BCFD46-0650-40D5-B341-6F28E2E08386}"/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541F5557-A21B-4688-9208-C96960409C53}" type="presOf" srcId="{4A9D8555-C6B7-46D1-8BC3-29352524ECCE}" destId="{AF8133A6-2D60-476A-AD9A-3481277B81F1}" srcOrd="0" destOrd="0" presId="urn:microsoft.com/office/officeart/2005/8/layout/matrix1"/>
    <dgm:cxn modelId="{35F5917C-3018-474D-BE86-A40B3CFCB143}" type="presOf" srcId="{4A9D8555-C6B7-46D1-8BC3-29352524ECCE}" destId="{AA8E34BB-BFC6-414B-8E4D-8CA9C9585012}" srcOrd="1" destOrd="0" presId="urn:microsoft.com/office/officeart/2005/8/layout/matrix1"/>
    <dgm:cxn modelId="{1A38637E-407C-47C0-AB89-0E8A686E6812}" type="presOf" srcId="{8D3ADD49-22DC-40CD-9FC5-4720AA0D6187}" destId="{F7A9CA68-5EA2-467A-A0FD-56CFB1D91F69}" srcOrd="0" destOrd="0" presId="urn:microsoft.com/office/officeart/2005/8/layout/matrix1"/>
    <dgm:cxn modelId="{0CE1C989-DA3E-4405-8EB8-282C3DE1F7FB}" srcId="{5B09B9E2-4AC6-4E89-8D5F-FE0E404FF17B}" destId="{8D3ADD49-22DC-40CD-9FC5-4720AA0D6187}" srcOrd="2" destOrd="0" parTransId="{F4C95897-642C-4624-A19D-31A4CDB2B0A0}" sibTransId="{C911AC93-0E40-4D2E-966D-2FEB40B5C743}"/>
    <dgm:cxn modelId="{A7163494-4942-4AE4-AE41-36F80B346759}" srcId="{5B09B9E2-4AC6-4E89-8D5F-FE0E404FF17B}" destId="{4A9D8555-C6B7-46D1-8BC3-29352524ECCE}" srcOrd="3" destOrd="0" parTransId="{266186BF-D70B-4641-9FCA-83E7FD82BB81}" sibTransId="{C40D9DBA-E0E5-4654-84A6-32E42BA2DA20}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7D81EAD-D51E-45F9-8EEA-44F8552A29EC}" srcId="{5B09B9E2-4AC6-4E89-8D5F-FE0E404FF17B}" destId="{B50D0F90-96DC-4A14-846F-9728EF3E2702}" srcOrd="1" destOrd="0" parTransId="{50E6C49A-76A5-4CC9-A477-F55BB610013D}" sibTransId="{90298C20-2ED0-47E5-96CD-25CC255A7ED9}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36BA87C9-F22C-40B6-9380-5C1920A63241}" type="presOf" srcId="{E01B62A9-4878-408E-987F-DF3AEFB90BBE}" destId="{ACC25973-3BFA-43E2-93D4-E2791E831C08}" srcOrd="1" destOrd="0" presId="urn:microsoft.com/office/officeart/2005/8/layout/matrix1"/>
    <dgm:cxn modelId="{A8C8FAE0-4766-4BDA-8AF9-05F5B92F3142}" type="presOf" srcId="{B50D0F90-96DC-4A14-846F-9728EF3E2702}" destId="{B6CFCFCB-2203-44F9-83E4-A056BAEE32FC}" srcOrd="1" destOrd="0" presId="urn:microsoft.com/office/officeart/2005/8/layout/matrix1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E01B62A9-4878-408E-987F-DF3AEFB90BBE}">
      <dgm:prSet phldrT="[Text]"/>
      <dgm:spPr/>
      <dgm:t>
        <a:bodyPr/>
        <a:lstStyle/>
        <a:p>
          <a:r>
            <a:rPr lang="en-US" dirty="0"/>
            <a:t>Application Development</a:t>
          </a:r>
        </a:p>
      </dgm:t>
    </dgm:pt>
    <dgm:pt modelId="{1F8DFC5E-A280-4A9D-81BD-50B9CD3329E4}" type="parTrans" cxnId="{4177A368-84F0-4E00-9153-91CE8BD235AC}">
      <dgm:prSet/>
      <dgm:spPr/>
      <dgm:t>
        <a:bodyPr/>
        <a:lstStyle/>
        <a:p>
          <a:endParaRPr lang="en-US"/>
        </a:p>
      </dgm:t>
    </dgm:pt>
    <dgm:pt modelId="{F4BCFD46-0650-40D5-B341-6F28E2E08386}" type="sibTrans" cxnId="{4177A368-84F0-4E00-9153-91CE8BD235AC}">
      <dgm:prSet/>
      <dgm:spPr/>
      <dgm:t>
        <a:bodyPr/>
        <a:lstStyle/>
        <a:p>
          <a:endParaRPr lang="en-US"/>
        </a:p>
      </dgm:t>
    </dgm:pt>
    <dgm:pt modelId="{8D3ADD49-22DC-40CD-9FC5-4720AA0D6187}">
      <dgm:prSet phldrT="[Text]"/>
      <dgm:spPr/>
      <dgm:t>
        <a:bodyPr/>
        <a:lstStyle/>
        <a:p>
          <a:r>
            <a:rPr lang="en-US" dirty="0"/>
            <a:t>Application Operations</a:t>
          </a:r>
        </a:p>
      </dgm:t>
    </dgm:pt>
    <dgm:pt modelId="{F4C95897-642C-4624-A19D-31A4CDB2B0A0}" type="parTrans" cxnId="{0CE1C989-DA3E-4405-8EB8-282C3DE1F7FB}">
      <dgm:prSet/>
      <dgm:spPr/>
      <dgm:t>
        <a:bodyPr/>
        <a:lstStyle/>
        <a:p>
          <a:endParaRPr lang="en-US"/>
        </a:p>
      </dgm:t>
    </dgm:pt>
    <dgm:pt modelId="{C911AC93-0E40-4D2E-966D-2FEB40B5C743}" type="sibTrans" cxnId="{0CE1C989-DA3E-4405-8EB8-282C3DE1F7FB}">
      <dgm:prSet/>
      <dgm:spPr/>
      <dgm:t>
        <a:bodyPr/>
        <a:lstStyle/>
        <a:p>
          <a:endParaRPr lang="en-US"/>
        </a:p>
      </dgm:t>
    </dgm:pt>
    <dgm:pt modelId="{1D42BA64-74A6-4715-9014-C60F068F9EDB}">
      <dgm:prSet phldrT="[Text]"/>
      <dgm:spPr/>
      <dgm:t>
        <a:bodyPr/>
        <a:lstStyle/>
        <a:p>
          <a:r>
            <a:rPr lang="en-US" dirty="0"/>
            <a:t>Platform &amp; Infra Development</a:t>
          </a:r>
        </a:p>
      </dgm:t>
    </dgm:pt>
    <dgm:pt modelId="{A6216B2D-1F21-4A0B-89D3-D00781D34D98}" type="parTrans" cxnId="{1A0C66CE-70AF-4E80-9634-F3AC4A7C8DE5}">
      <dgm:prSet/>
      <dgm:spPr/>
      <dgm:t>
        <a:bodyPr/>
        <a:lstStyle/>
        <a:p>
          <a:endParaRPr lang="en-US"/>
        </a:p>
      </dgm:t>
    </dgm:pt>
    <dgm:pt modelId="{CD2E0430-00C1-47BB-AAC9-17D37A4E1712}" type="sibTrans" cxnId="{1A0C66CE-70AF-4E80-9634-F3AC4A7C8DE5}">
      <dgm:prSet/>
      <dgm:spPr/>
      <dgm:t>
        <a:bodyPr/>
        <a:lstStyle/>
        <a:p>
          <a:endParaRPr lang="en-US"/>
        </a:p>
      </dgm:t>
    </dgm:pt>
    <dgm:pt modelId="{4A9D8555-C6B7-46D1-8BC3-29352524ECCE}">
      <dgm:prSet phldrT="[Text]"/>
      <dgm:spPr/>
      <dgm:t>
        <a:bodyPr/>
        <a:lstStyle/>
        <a:p>
          <a:r>
            <a:rPr lang="en-US" dirty="0"/>
            <a:t>Platform &amp; Infra Operations</a:t>
          </a:r>
        </a:p>
      </dgm:t>
    </dgm:pt>
    <dgm:pt modelId="{266186BF-D70B-4641-9FCA-83E7FD82BB81}" type="parTrans" cxnId="{A7163494-4942-4AE4-AE41-36F80B346759}">
      <dgm:prSet/>
      <dgm:spPr/>
      <dgm:t>
        <a:bodyPr/>
        <a:lstStyle/>
        <a:p>
          <a:endParaRPr lang="en-US"/>
        </a:p>
      </dgm:t>
    </dgm:pt>
    <dgm:pt modelId="{C40D9DBA-E0E5-4654-84A6-32E42BA2DA20}" type="sibTrans" cxnId="{A7163494-4942-4AE4-AE41-36F80B346759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/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/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/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/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DDADF510-041B-4544-ABD6-30877EDC9FC1}" type="presOf" srcId="{4A9D8555-C6B7-46D1-8BC3-29352524ECCE}" destId="{AF8133A6-2D60-476A-AD9A-3481277B81F1}" srcOrd="0" destOrd="0" presId="urn:microsoft.com/office/officeart/2005/8/layout/matrix1"/>
    <dgm:cxn modelId="{2BBD2119-4A50-4401-971F-568A87AB40B8}" type="presOf" srcId="{8D3ADD49-22DC-40CD-9FC5-4720AA0D6187}" destId="{B6CFCFCB-2203-44F9-83E4-A056BAEE32FC}" srcOrd="1" destOrd="0" presId="urn:microsoft.com/office/officeart/2005/8/layout/matrix1"/>
    <dgm:cxn modelId="{54524E40-9647-423F-9766-4698069D46E1}" type="presOf" srcId="{E01B62A9-4878-408E-987F-DF3AEFB90BBE}" destId="{593AA01D-F8B6-4C72-9A92-EA37EB57B689}" srcOrd="0" destOrd="0" presId="urn:microsoft.com/office/officeart/2005/8/layout/matrix1"/>
    <dgm:cxn modelId="{4177A368-84F0-4E00-9153-91CE8BD235AC}" srcId="{5B09B9E2-4AC6-4E89-8D5F-FE0E404FF17B}" destId="{E01B62A9-4878-408E-987F-DF3AEFB90BBE}" srcOrd="0" destOrd="0" parTransId="{1F8DFC5E-A280-4A9D-81BD-50B9CD3329E4}" sibTransId="{F4BCFD46-0650-40D5-B341-6F28E2E08386}"/>
    <dgm:cxn modelId="{86FF774C-256C-4531-B4C8-EB02FCD813A1}" type="presOf" srcId="{1D42BA64-74A6-4715-9014-C60F068F9EDB}" destId="{653DE014-998D-4AEF-A8C3-26D5F6623426}" srcOrd="1" destOrd="0" presId="urn:microsoft.com/office/officeart/2005/8/layout/matrix1"/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5741DD7D-291E-4D75-9D8D-2129A48261D4}" type="presOf" srcId="{1D42BA64-74A6-4715-9014-C60F068F9EDB}" destId="{F7A9CA68-5EA2-467A-A0FD-56CFB1D91F69}" srcOrd="0" destOrd="0" presId="urn:microsoft.com/office/officeart/2005/8/layout/matrix1"/>
    <dgm:cxn modelId="{0CE1C989-DA3E-4405-8EB8-282C3DE1F7FB}" srcId="{5B09B9E2-4AC6-4E89-8D5F-FE0E404FF17B}" destId="{8D3ADD49-22DC-40CD-9FC5-4720AA0D6187}" srcOrd="1" destOrd="0" parTransId="{F4C95897-642C-4624-A19D-31A4CDB2B0A0}" sibTransId="{C911AC93-0E40-4D2E-966D-2FEB40B5C743}"/>
    <dgm:cxn modelId="{A7163494-4942-4AE4-AE41-36F80B346759}" srcId="{5B09B9E2-4AC6-4E89-8D5F-FE0E404FF17B}" destId="{4A9D8555-C6B7-46D1-8BC3-29352524ECCE}" srcOrd="3" destOrd="0" parTransId="{266186BF-D70B-4641-9FCA-83E7FD82BB81}" sibTransId="{C40D9DBA-E0E5-4654-84A6-32E42BA2DA20}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C07341BD-B5B6-4E0A-84C2-16951F0A3BB7}" type="presOf" srcId="{8D3ADD49-22DC-40CD-9FC5-4720AA0D6187}" destId="{ADE0910B-4BE5-408D-9504-DE82BA78C9B3}" srcOrd="0" destOrd="0" presId="urn:microsoft.com/office/officeart/2005/8/layout/matrix1"/>
    <dgm:cxn modelId="{A874EBBD-0241-45C2-B61A-C803EE89CC7A}" type="presOf" srcId="{4A9D8555-C6B7-46D1-8BC3-29352524ECCE}" destId="{AA8E34BB-BFC6-414B-8E4D-8CA9C9585012}" srcOrd="1" destOrd="0" presId="urn:microsoft.com/office/officeart/2005/8/layout/matrix1"/>
    <dgm:cxn modelId="{36BA87C9-F22C-40B6-9380-5C1920A63241}" type="presOf" srcId="{E01B62A9-4878-408E-987F-DF3AEFB90BBE}" destId="{ACC25973-3BFA-43E2-93D4-E2791E831C08}" srcOrd="1" destOrd="0" presId="urn:microsoft.com/office/officeart/2005/8/layout/matrix1"/>
    <dgm:cxn modelId="{1A0C66CE-70AF-4E80-9634-F3AC4A7C8DE5}" srcId="{5B09B9E2-4AC6-4E89-8D5F-FE0E404FF17B}" destId="{1D42BA64-74A6-4715-9014-C60F068F9EDB}" srcOrd="2" destOrd="0" parTransId="{A6216B2D-1F21-4A0B-89D3-D00781D34D98}" sibTransId="{CD2E0430-00C1-47BB-AAC9-17D37A4E1712}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>
        <a:pattFill prst="pct80">
          <a:fgClr>
            <a:srgbClr val="009F3C"/>
          </a:fgClr>
          <a:bgClr>
            <a:schemeClr val="bg1"/>
          </a:bgClr>
        </a:pattFill>
      </dgm:spPr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>
        <a:pattFill prst="pct75">
          <a:fgClr>
            <a:srgbClr val="D9428F"/>
          </a:fgClr>
          <a:bgClr>
            <a:schemeClr val="bg1"/>
          </a:bgClr>
        </a:pattFill>
      </dgm:spPr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Deploy / Rollout / Activate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B62BE3FC-DCA9-4A12-8AAB-F0115BC923AE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Intake / </a:t>
          </a:r>
          <a:br>
            <a:rPr lang="en-US" dirty="0"/>
          </a:br>
          <a:r>
            <a:rPr lang="en-US" dirty="0"/>
            <a:t>Ops Acceptance</a:t>
          </a:r>
        </a:p>
      </dgm:t>
    </dgm:pt>
    <dgm:pt modelId="{EA80363A-CAA1-4B4F-8FCC-65C8BE5354F7}" type="parTrans" cxnId="{E5E67DC4-EF7E-4411-9AFF-06C7E7626647}">
      <dgm:prSet/>
      <dgm:spPr/>
      <dgm:t>
        <a:bodyPr/>
        <a:lstStyle/>
        <a:p>
          <a:endParaRPr lang="en-US"/>
        </a:p>
      </dgm:t>
    </dgm:pt>
    <dgm:pt modelId="{B6339CF6-72E2-4990-9BEF-65491A4DBC21}" type="sibTrans" cxnId="{E5E67DC4-EF7E-4411-9AFF-06C7E7626647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EDB0012B-143E-4015-BD9E-BE1458CA61E5}" type="pres">
      <dgm:prSet presAssocID="{04D434CD-878E-46FE-81CC-0F8513111E8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DA4E73B6-1855-41B0-80E2-4A464D72FB87}" type="pres">
      <dgm:prSet presAssocID="{B62BE3FC-DCA9-4A12-8AAB-F0115BC923A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BB91CC5-5224-436B-BF3E-6DBB356FD900}" type="pres">
      <dgm:prSet presAssocID="{B6339CF6-72E2-4990-9BEF-65491A4DBC2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0" destOrd="0" parTransId="{0CCCE76C-C174-458E-B86B-AEB0A07B70F4}" sibTransId="{23FC4A07-D28E-4916-9446-24E487B15FA1}"/>
    <dgm:cxn modelId="{086BD05E-D19A-402B-ADD7-C1553F4DCE61}" type="presOf" srcId="{B62BE3FC-DCA9-4A12-8AAB-F0115BC923AE}" destId="{DA4E73B6-1855-41B0-80E2-4A464D72FB87}" srcOrd="0" destOrd="0" presId="urn:microsoft.com/office/officeart/2005/8/layout/chevron1"/>
    <dgm:cxn modelId="{8108434B-58A9-432A-86BB-42D9A77227A2}" srcId="{5F0B3BB9-1475-4091-A4BD-4544693D43BD}" destId="{95253A17-B78C-483C-AA33-67E8260DEC76}" srcOrd="2" destOrd="0" parTransId="{3127D9C3-A3F8-45CD-AAFD-D260E41875FF}" sibTransId="{4231CE74-E380-48A1-924F-2F3E5FDDDF05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E5E67DC4-EF7E-4411-9AFF-06C7E7626647}" srcId="{5F0B3BB9-1475-4091-A4BD-4544693D43BD}" destId="{B62BE3FC-DCA9-4A12-8AAB-F0115BC923AE}" srcOrd="1" destOrd="0" parTransId="{EA80363A-CAA1-4B4F-8FCC-65C8BE5354F7}" sibTransId="{B6339CF6-72E2-4990-9BEF-65491A4DBC21}"/>
    <dgm:cxn modelId="{393821EE-0AD0-4B0E-8620-35A364CC7027}" type="presParOf" srcId="{672BF1EB-40A3-4E68-A41C-A4894A181F48}" destId="{EDB0012B-143E-4015-BD9E-BE1458CA61E5}" srcOrd="0" destOrd="0" presId="urn:microsoft.com/office/officeart/2005/8/layout/chevron1"/>
    <dgm:cxn modelId="{528F74B6-4799-4459-9B6C-83FFCA574848}" type="presParOf" srcId="{672BF1EB-40A3-4E68-A41C-A4894A181F48}" destId="{C53B5375-5460-4890-800C-44BD7A899D98}" srcOrd="1" destOrd="0" presId="urn:microsoft.com/office/officeart/2005/8/layout/chevron1"/>
    <dgm:cxn modelId="{BFBCA5D8-A3B4-4C4C-9E7E-20A24A189B6F}" type="presParOf" srcId="{672BF1EB-40A3-4E68-A41C-A4894A181F48}" destId="{DA4E73B6-1855-41B0-80E2-4A464D72FB87}" srcOrd="2" destOrd="0" presId="urn:microsoft.com/office/officeart/2005/8/layout/chevron1"/>
    <dgm:cxn modelId="{8AA37AE5-045F-4559-9DF8-4A4CCCD3CE4A}" type="presParOf" srcId="{672BF1EB-40A3-4E68-A41C-A4894A181F48}" destId="{0BB91CC5-5224-436B-BF3E-6DBB356FD900}" srcOrd="3" destOrd="0" presId="urn:microsoft.com/office/officeart/2005/8/layout/chevron1"/>
    <dgm:cxn modelId="{E65C85D5-FD72-46DD-8598-2803B7932E2B}" type="presParOf" srcId="{672BF1EB-40A3-4E68-A41C-A4894A181F48}" destId="{EE830907-BAC8-4B18-BDBB-7EC6A912C74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/>
      <dgm:spPr/>
      <dgm:t>
        <a:bodyPr/>
        <a:lstStyle/>
        <a:p>
          <a:r>
            <a:rPr lang="en-US" dirty="0"/>
            <a:t>Observe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/>
        </a:p>
      </dgm:t>
    </dgm:pt>
    <dgm:pt modelId="{9A0B1A46-32BE-4FC7-A473-DFC58614A0D6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FD062CF4-7EA1-404E-B4D0-181D21DC3646}" type="parTrans" cxnId="{A845E9FE-A282-4C44-9574-5C5637B0FC3F}">
      <dgm:prSet/>
      <dgm:spPr/>
      <dgm:t>
        <a:bodyPr/>
        <a:lstStyle/>
        <a:p>
          <a:endParaRPr lang="en-US"/>
        </a:p>
      </dgm:t>
    </dgm:pt>
    <dgm:pt modelId="{32F859CF-1C98-42CA-BBF7-61604D1483A9}" type="sibTrans" cxnId="{A845E9FE-A282-4C44-9574-5C5637B0FC3F}">
      <dgm:prSet/>
      <dgm:spPr/>
      <dgm:t>
        <a:bodyPr/>
        <a:lstStyle/>
        <a:p>
          <a:endParaRPr lang="en-US"/>
        </a:p>
      </dgm:t>
    </dgm:pt>
    <dgm:pt modelId="{4E639E9E-B49D-46D2-B480-FFB9E9171B0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Act</a:t>
          </a:r>
        </a:p>
      </dgm:t>
    </dgm:pt>
    <dgm:pt modelId="{D4B045E5-282F-49F9-86A9-4CF7106529B8}" type="parTrans" cxnId="{9954FE6D-DD8C-43BA-903D-94BD3D6C0983}">
      <dgm:prSet/>
      <dgm:spPr/>
      <dgm:t>
        <a:bodyPr/>
        <a:lstStyle/>
        <a:p>
          <a:endParaRPr lang="en-US"/>
        </a:p>
      </dgm:t>
    </dgm:pt>
    <dgm:pt modelId="{5CA6A34B-3F4F-43E5-9DE6-6912222ED5A5}" type="sibTrans" cxnId="{9954FE6D-DD8C-43BA-903D-94BD3D6C0983}">
      <dgm:prSet/>
      <dgm:spPr/>
      <dgm:t>
        <a:bodyPr/>
        <a:lstStyle/>
        <a:p>
          <a:endParaRPr lang="en-US"/>
        </a:p>
      </dgm:t>
    </dgm:pt>
    <dgm:pt modelId="{12A728B3-B05D-42ED-A1DD-056278E47238}">
      <dgm:prSet phldrT="[Text]"/>
      <dgm:spPr/>
      <dgm:t>
        <a:bodyPr/>
        <a:lstStyle/>
        <a:p>
          <a:r>
            <a:rPr lang="en-US" dirty="0"/>
            <a:t>Learn &amp; Improve</a:t>
          </a:r>
        </a:p>
      </dgm:t>
    </dgm:pt>
    <dgm:pt modelId="{0FFABFDA-654C-4339-892B-D08E65914D1A}" type="parTrans" cxnId="{0741781A-4637-49BB-B294-A225E2194D36}">
      <dgm:prSet/>
      <dgm:spPr/>
      <dgm:t>
        <a:bodyPr/>
        <a:lstStyle/>
        <a:p>
          <a:endParaRPr lang="en-US"/>
        </a:p>
      </dgm:t>
    </dgm:pt>
    <dgm:pt modelId="{AB0AE530-9DFE-4C01-AA82-A7E544809EE3}" type="sibTrans" cxnId="{0741781A-4637-49BB-B294-A225E2194D36}">
      <dgm:prSet/>
      <dgm:spPr/>
      <dgm:t>
        <a:bodyPr/>
        <a:lstStyle/>
        <a:p>
          <a:endParaRPr lang="en-US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DD88BB5-2B8B-4146-BF8D-2B416CEF5423}" type="pres">
      <dgm:prSet presAssocID="{0A304705-9347-4249-BFAC-22B896D7CA6B}" presName="parTxOnlySpace" presStyleCnt="0"/>
      <dgm:spPr/>
    </dgm:pt>
    <dgm:pt modelId="{FFE9B7E4-25ED-4D6B-A276-B114955FD438}" type="pres">
      <dgm:prSet presAssocID="{9A0B1A46-32BE-4FC7-A473-DFC58614A0D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89AEA51-5BF4-4D4E-9DA0-0EBBF6046049}" type="pres">
      <dgm:prSet presAssocID="{32F859CF-1C98-42CA-BBF7-61604D1483A9}" presName="parTxOnlySpace" presStyleCnt="0"/>
      <dgm:spPr/>
    </dgm:pt>
    <dgm:pt modelId="{F3B093F1-0F32-45F6-A28F-DAC22836D24A}" type="pres">
      <dgm:prSet presAssocID="{4E639E9E-B49D-46D2-B480-FFB9E9171B0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5D779C1-7850-48B5-A7CE-C80F4B546DF3}" type="pres">
      <dgm:prSet presAssocID="{5CA6A34B-3F4F-43E5-9DE6-6912222ED5A5}" presName="parTxOnlySpace" presStyleCnt="0"/>
      <dgm:spPr/>
    </dgm:pt>
    <dgm:pt modelId="{178DADE0-45FB-4793-AAA9-134F0EBD8194}" type="pres">
      <dgm:prSet presAssocID="{12A728B3-B05D-42ED-A1DD-056278E472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741781A-4637-49BB-B294-A225E2194D36}" srcId="{8F5C604F-3177-4DC9-BF4D-2993BE432251}" destId="{12A728B3-B05D-42ED-A1DD-056278E47238}" srcOrd="3" destOrd="0" parTransId="{0FFABFDA-654C-4339-892B-D08E65914D1A}" sibTransId="{AB0AE530-9DFE-4C01-AA82-A7E544809EE3}"/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28ADCF3A-504D-4E5C-8EEC-12C28465CA80}" type="presOf" srcId="{9A0B1A46-32BE-4FC7-A473-DFC58614A0D6}" destId="{FFE9B7E4-25ED-4D6B-A276-B114955FD438}" srcOrd="0" destOrd="0" presId="urn:microsoft.com/office/officeart/2005/8/layout/chevron1"/>
    <dgm:cxn modelId="{9954FE6D-DD8C-43BA-903D-94BD3D6C0983}" srcId="{8F5C604F-3177-4DC9-BF4D-2993BE432251}" destId="{4E639E9E-B49D-46D2-B480-FFB9E9171B03}" srcOrd="2" destOrd="0" parTransId="{D4B045E5-282F-49F9-86A9-4CF7106529B8}" sibTransId="{5CA6A34B-3F4F-43E5-9DE6-6912222ED5A5}"/>
    <dgm:cxn modelId="{49371C55-F851-4A48-87BB-518F573A7E2A}" type="presOf" srcId="{12A728B3-B05D-42ED-A1DD-056278E47238}" destId="{178DADE0-45FB-4793-AAA9-134F0EBD8194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8C21C4F8-0E11-4E9F-B2E6-90845B3A4A17}" type="presOf" srcId="{4E639E9E-B49D-46D2-B480-FFB9E9171B03}" destId="{F3B093F1-0F32-45F6-A28F-DAC22836D24A}" srcOrd="0" destOrd="0" presId="urn:microsoft.com/office/officeart/2005/8/layout/chevron1"/>
    <dgm:cxn modelId="{A845E9FE-A282-4C44-9574-5C5637B0FC3F}" srcId="{8F5C604F-3177-4DC9-BF4D-2993BE432251}" destId="{9A0B1A46-32BE-4FC7-A473-DFC58614A0D6}" srcOrd="1" destOrd="0" parTransId="{FD062CF4-7EA1-404E-B4D0-181D21DC3646}" sibTransId="{32F859CF-1C98-42CA-BBF7-61604D1483A9}"/>
    <dgm:cxn modelId="{46724170-801F-46C2-954A-FF381A152412}" type="presParOf" srcId="{4BFACBB5-EB71-4FC5-A83B-39DF2D5E3946}" destId="{FE1B7860-171A-4635-89DF-60F2D5D07830}" srcOrd="0" destOrd="0" presId="urn:microsoft.com/office/officeart/2005/8/layout/chevron1"/>
    <dgm:cxn modelId="{7ACC6704-EE4F-4B06-8B4B-9088A7651137}" type="presParOf" srcId="{4BFACBB5-EB71-4FC5-A83B-39DF2D5E3946}" destId="{3DD88BB5-2B8B-4146-BF8D-2B416CEF5423}" srcOrd="1" destOrd="0" presId="urn:microsoft.com/office/officeart/2005/8/layout/chevron1"/>
    <dgm:cxn modelId="{2A888124-E538-47F3-B37F-501ACC6B12DE}" type="presParOf" srcId="{4BFACBB5-EB71-4FC5-A83B-39DF2D5E3946}" destId="{FFE9B7E4-25ED-4D6B-A276-B114955FD438}" srcOrd="2" destOrd="0" presId="urn:microsoft.com/office/officeart/2005/8/layout/chevron1"/>
    <dgm:cxn modelId="{4730B318-51D1-4A0B-A02F-9CB9589DCFBF}" type="presParOf" srcId="{4BFACBB5-EB71-4FC5-A83B-39DF2D5E3946}" destId="{E89AEA51-5BF4-4D4E-9DA0-0EBBF6046049}" srcOrd="3" destOrd="0" presId="urn:microsoft.com/office/officeart/2005/8/layout/chevron1"/>
    <dgm:cxn modelId="{3FA1E8DD-BC5B-4DAE-8B6C-7E8D4A42CB46}" type="presParOf" srcId="{4BFACBB5-EB71-4FC5-A83B-39DF2D5E3946}" destId="{F3B093F1-0F32-45F6-A28F-DAC22836D24A}" srcOrd="4" destOrd="0" presId="urn:microsoft.com/office/officeart/2005/8/layout/chevron1"/>
    <dgm:cxn modelId="{9FABF85B-31BB-45A3-BA7D-F50CD14F777A}" type="presParOf" srcId="{4BFACBB5-EB71-4FC5-A83B-39DF2D5E3946}" destId="{D5D779C1-7850-48B5-A7CE-C80F4B546DF3}" srcOrd="5" destOrd="0" presId="urn:microsoft.com/office/officeart/2005/8/layout/chevron1"/>
    <dgm:cxn modelId="{EB406A89-2DFF-42D8-948D-321EB62D4F26}" type="presParOf" srcId="{4BFACBB5-EB71-4FC5-A83B-39DF2D5E3946}" destId="{178DADE0-45FB-4793-AAA9-134F0EBD819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Routine Management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Fire drills / Chao(p)s Testing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NeighborY="-1512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Report &amp; Improve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Y="17714" custLinFactNeighborX="-3136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>
        <a:pattFill prst="pct80">
          <a:fgClr>
            <a:srgbClr val="009F3C"/>
          </a:fgClr>
          <a:bgClr>
            <a:schemeClr val="bg1"/>
          </a:bgClr>
        </a:pattFill>
      </dgm:spPr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>
        <a:pattFill prst="pct75">
          <a:fgClr>
            <a:srgbClr val="D9428F"/>
          </a:fgClr>
          <a:bgClr>
            <a:schemeClr val="bg1"/>
          </a:bgClr>
        </a:pattFill>
      </dgm:spPr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4371004-E718-4A4A-8936-E69942CAF27D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Requirements</a:t>
          </a:r>
        </a:p>
      </dgm:t>
    </dgm:pt>
    <dgm:pt modelId="{6C82DF2D-0BA5-4D62-BE63-FD5A39BC4EEB}" type="parTrans" cxnId="{8F3C8C59-16C7-44CD-B584-290892417600}">
      <dgm:prSet/>
      <dgm:spPr/>
      <dgm:t>
        <a:bodyPr/>
        <a:lstStyle/>
        <a:p>
          <a:endParaRPr lang="en-US"/>
        </a:p>
      </dgm:t>
    </dgm:pt>
    <dgm:pt modelId="{B3640463-F395-4CD4-BFCD-BC4A2ECCB477}" type="sibTrans" cxnId="{8F3C8C59-16C7-44CD-B584-290892417600}">
      <dgm:prSet/>
      <dgm:spPr/>
      <dgm:t>
        <a:bodyPr/>
        <a:lstStyle/>
        <a:p>
          <a:endParaRPr lang="en-US"/>
        </a:p>
      </dgm:t>
    </dgm:pt>
    <dgm:pt modelId="{7937289C-F5AB-423D-A016-C8BDF8DC2B7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Operations</a:t>
          </a:r>
        </a:p>
      </dgm:t>
    </dgm:pt>
    <dgm:pt modelId="{DE4C5120-ECAE-4BE5-987D-D124884F0BE5}" type="parTrans" cxnId="{A91FEB6E-9AD0-441E-AE06-BE34FF59A51E}">
      <dgm:prSet/>
      <dgm:spPr/>
      <dgm:t>
        <a:bodyPr/>
        <a:lstStyle/>
        <a:p>
          <a:endParaRPr lang="en-US"/>
        </a:p>
      </dgm:t>
    </dgm:pt>
    <dgm:pt modelId="{21D71E86-77E8-4907-9129-8B0EF232C89C}" type="sibTrans" cxnId="{A91FEB6E-9AD0-441E-AE06-BE34FF59A51E}">
      <dgm:prSet/>
      <dgm:spPr/>
      <dgm:t>
        <a:bodyPr/>
        <a:lstStyle/>
        <a:p>
          <a:endParaRPr lang="en-US"/>
        </a:p>
      </dgm:t>
    </dgm:pt>
    <dgm:pt modelId="{F79C990C-BDEA-4541-B101-43EBB0ED967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Development</a:t>
          </a:r>
        </a:p>
      </dgm:t>
    </dgm:pt>
    <dgm:pt modelId="{5E2F27F1-B3A5-4D60-89E2-81799C96EDF3}" type="parTrans" cxnId="{5D609DB0-5A13-4622-A446-7F892A35935D}">
      <dgm:prSet/>
      <dgm:spPr/>
      <dgm:t>
        <a:bodyPr/>
        <a:lstStyle/>
        <a:p>
          <a:endParaRPr lang="en-US"/>
        </a:p>
      </dgm:t>
    </dgm:pt>
    <dgm:pt modelId="{180350AE-3763-4543-AAB1-86244AF7FCBF}" type="sibTrans" cxnId="{5D609DB0-5A13-4622-A446-7F892A35935D}">
      <dgm:prSet/>
      <dgm:spPr/>
      <dgm:t>
        <a:bodyPr/>
        <a:lstStyle/>
        <a:p>
          <a:endParaRPr lang="en-US"/>
        </a:p>
      </dgm:t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Build, Test, Q&amp;A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Release &amp; Deploy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BF2065FF-5814-4F73-8047-F78036237926}" type="pres">
      <dgm:prSet presAssocID="{34371004-E718-4A4A-8936-E69942CAF27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70F05A7-D0B6-4217-AB7C-8488BE6000AD}" type="pres">
      <dgm:prSet presAssocID="{B3640463-F395-4CD4-BFCD-BC4A2ECCB477}" presName="parTxOnlySpace" presStyleCnt="0"/>
      <dgm:spPr/>
    </dgm:pt>
    <dgm:pt modelId="{AD8E9C43-C7F1-4222-A51A-1E1FDDCEDB51}" type="pres">
      <dgm:prSet presAssocID="{F79C990C-BDEA-4541-B101-43EBB0ED967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BDEA1A6-B26A-45AE-9B54-5E28C155A74D}" type="pres">
      <dgm:prSet presAssocID="{180350AE-3763-4543-AAB1-86244AF7FCBF}" presName="parTxOnlySpace" presStyleCnt="0"/>
      <dgm:spPr/>
    </dgm:pt>
    <dgm:pt modelId="{EDB0012B-143E-4015-BD9E-BE1458CA61E5}" type="pres">
      <dgm:prSet presAssocID="{04D434CD-878E-46FE-81CC-0F8513111E8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F3B3EF2-38A6-4041-AB29-168503761EC8}" type="pres">
      <dgm:prSet presAssocID="{4231CE74-E380-48A1-924F-2F3E5FDDDF05}" presName="parTxOnlySpace" presStyleCnt="0"/>
      <dgm:spPr/>
    </dgm:pt>
    <dgm:pt modelId="{C87D30DE-1AEB-4E62-BB33-BE11797275AF}" type="pres">
      <dgm:prSet presAssocID="{7937289C-F5AB-423D-A016-C8BDF8DC2B7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2" destOrd="0" parTransId="{0CCCE76C-C174-458E-B86B-AEB0A07B70F4}" sibTransId="{23FC4A07-D28E-4916-9446-24E487B15FA1}"/>
    <dgm:cxn modelId="{79ADE72B-19AC-45AE-99D3-B61113E2904E}" type="presOf" srcId="{7937289C-F5AB-423D-A016-C8BDF8DC2B73}" destId="{C87D30DE-1AEB-4E62-BB33-BE11797275AF}" srcOrd="0" destOrd="0" presId="urn:microsoft.com/office/officeart/2005/8/layout/chevron1"/>
    <dgm:cxn modelId="{8108434B-58A9-432A-86BB-42D9A77227A2}" srcId="{5F0B3BB9-1475-4091-A4BD-4544693D43BD}" destId="{95253A17-B78C-483C-AA33-67E8260DEC76}" srcOrd="3" destOrd="0" parTransId="{3127D9C3-A3F8-45CD-AAFD-D260E41875FF}" sibTransId="{4231CE74-E380-48A1-924F-2F3E5FDDDF05}"/>
    <dgm:cxn modelId="{A91FEB6E-9AD0-441E-AE06-BE34FF59A51E}" srcId="{5F0B3BB9-1475-4091-A4BD-4544693D43BD}" destId="{7937289C-F5AB-423D-A016-C8BDF8DC2B73}" srcOrd="4" destOrd="0" parTransId="{DE4C5120-ECAE-4BE5-987D-D124884F0BE5}" sibTransId="{21D71E86-77E8-4907-9129-8B0EF232C89C}"/>
    <dgm:cxn modelId="{8F3C8C59-16C7-44CD-B584-290892417600}" srcId="{5F0B3BB9-1475-4091-A4BD-4544693D43BD}" destId="{34371004-E718-4A4A-8936-E69942CAF27D}" srcOrd="0" destOrd="0" parTransId="{6C82DF2D-0BA5-4D62-BE63-FD5A39BC4EEB}" sibTransId="{B3640463-F395-4CD4-BFCD-BC4A2ECCB477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5D609DB0-5A13-4622-A446-7F892A35935D}" srcId="{5F0B3BB9-1475-4091-A4BD-4544693D43BD}" destId="{F79C990C-BDEA-4541-B101-43EBB0ED967F}" srcOrd="1" destOrd="0" parTransId="{5E2F27F1-B3A5-4D60-89E2-81799C96EDF3}" sibTransId="{180350AE-3763-4543-AAB1-86244AF7FCBF}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771DFCDA-4018-4EC7-9190-2790ADB16D35}" type="presOf" srcId="{F79C990C-BDEA-4541-B101-43EBB0ED967F}" destId="{AD8E9C43-C7F1-4222-A51A-1E1FDDCEDB51}" srcOrd="0" destOrd="0" presId="urn:microsoft.com/office/officeart/2005/8/layout/chevron1"/>
    <dgm:cxn modelId="{2DC77BFE-D080-4C67-854E-C46C2D4BE990}" type="presOf" srcId="{34371004-E718-4A4A-8936-E69942CAF27D}" destId="{BF2065FF-5814-4F73-8047-F78036237926}" srcOrd="0" destOrd="0" presId="urn:microsoft.com/office/officeart/2005/8/layout/chevron1"/>
    <dgm:cxn modelId="{26327BD7-06B1-4CEB-B884-CF65D6BDBED7}" type="presParOf" srcId="{672BF1EB-40A3-4E68-A41C-A4894A181F48}" destId="{BF2065FF-5814-4F73-8047-F78036237926}" srcOrd="0" destOrd="0" presId="urn:microsoft.com/office/officeart/2005/8/layout/chevron1"/>
    <dgm:cxn modelId="{D0442269-EE1A-4F2A-A23C-426C504DEA75}" type="presParOf" srcId="{672BF1EB-40A3-4E68-A41C-A4894A181F48}" destId="{170F05A7-D0B6-4217-AB7C-8488BE6000AD}" srcOrd="1" destOrd="0" presId="urn:microsoft.com/office/officeart/2005/8/layout/chevron1"/>
    <dgm:cxn modelId="{F34151E8-32AB-4824-8490-76B0E0DD56CB}" type="presParOf" srcId="{672BF1EB-40A3-4E68-A41C-A4894A181F48}" destId="{AD8E9C43-C7F1-4222-A51A-1E1FDDCEDB51}" srcOrd="2" destOrd="0" presId="urn:microsoft.com/office/officeart/2005/8/layout/chevron1"/>
    <dgm:cxn modelId="{55C7DE04-7937-4AFD-8691-BF76A2C4B9AC}" type="presParOf" srcId="{672BF1EB-40A3-4E68-A41C-A4894A181F48}" destId="{9BDEA1A6-B26A-45AE-9B54-5E28C155A74D}" srcOrd="3" destOrd="0" presId="urn:microsoft.com/office/officeart/2005/8/layout/chevron1"/>
    <dgm:cxn modelId="{393821EE-0AD0-4B0E-8620-35A364CC7027}" type="presParOf" srcId="{672BF1EB-40A3-4E68-A41C-A4894A181F48}" destId="{EDB0012B-143E-4015-BD9E-BE1458CA61E5}" srcOrd="4" destOrd="0" presId="urn:microsoft.com/office/officeart/2005/8/layout/chevron1"/>
    <dgm:cxn modelId="{528F74B6-4799-4459-9B6C-83FFCA574848}" type="presParOf" srcId="{672BF1EB-40A3-4E68-A41C-A4894A181F48}" destId="{C53B5375-5460-4890-800C-44BD7A899D98}" srcOrd="5" destOrd="0" presId="urn:microsoft.com/office/officeart/2005/8/layout/chevron1"/>
    <dgm:cxn modelId="{E65C85D5-FD72-46DD-8598-2803B7932E2B}" type="presParOf" srcId="{672BF1EB-40A3-4E68-A41C-A4894A181F48}" destId="{EE830907-BAC8-4B18-BDBB-7EC6A912C744}" srcOrd="6" destOrd="0" presId="urn:microsoft.com/office/officeart/2005/8/layout/chevron1"/>
    <dgm:cxn modelId="{5D1DAF5C-0964-4404-AE4A-8DF26A7414B2}" type="presParOf" srcId="{672BF1EB-40A3-4E68-A41C-A4894A181F48}" destId="{1F3B3EF2-38A6-4041-AB29-168503761EC8}" srcOrd="7" destOrd="0" presId="urn:microsoft.com/office/officeart/2005/8/layout/chevron1"/>
    <dgm:cxn modelId="{BB47FBFD-5083-4107-9EEC-3AB3A7A53098}" type="presParOf" srcId="{672BF1EB-40A3-4E68-A41C-A4894A181F48}" destId="{C87D30DE-1AEB-4E62-BB33-BE11797275A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4371004-E718-4A4A-8936-E69942CAF27D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Requirements</a:t>
          </a:r>
        </a:p>
      </dgm:t>
    </dgm:pt>
    <dgm:pt modelId="{6C82DF2D-0BA5-4D62-BE63-FD5A39BC4EEB}" type="parTrans" cxnId="{8F3C8C59-16C7-44CD-B584-290892417600}">
      <dgm:prSet/>
      <dgm:spPr/>
      <dgm:t>
        <a:bodyPr/>
        <a:lstStyle/>
        <a:p>
          <a:endParaRPr lang="en-US"/>
        </a:p>
      </dgm:t>
    </dgm:pt>
    <dgm:pt modelId="{B3640463-F395-4CD4-BFCD-BC4A2ECCB477}" type="sibTrans" cxnId="{8F3C8C59-16C7-44CD-B584-290892417600}">
      <dgm:prSet/>
      <dgm:spPr/>
      <dgm:t>
        <a:bodyPr/>
        <a:lstStyle/>
        <a:p>
          <a:endParaRPr lang="en-US"/>
        </a:p>
      </dgm:t>
    </dgm:pt>
    <dgm:pt modelId="{7937289C-F5AB-423D-A016-C8BDF8DC2B7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Operations</a:t>
          </a:r>
        </a:p>
      </dgm:t>
    </dgm:pt>
    <dgm:pt modelId="{DE4C5120-ECAE-4BE5-987D-D124884F0BE5}" type="parTrans" cxnId="{A91FEB6E-9AD0-441E-AE06-BE34FF59A51E}">
      <dgm:prSet/>
      <dgm:spPr/>
      <dgm:t>
        <a:bodyPr/>
        <a:lstStyle/>
        <a:p>
          <a:endParaRPr lang="en-US"/>
        </a:p>
      </dgm:t>
    </dgm:pt>
    <dgm:pt modelId="{21D71E86-77E8-4907-9129-8B0EF232C89C}" type="sibTrans" cxnId="{A91FEB6E-9AD0-441E-AE06-BE34FF59A51E}">
      <dgm:prSet/>
      <dgm:spPr/>
      <dgm:t>
        <a:bodyPr/>
        <a:lstStyle/>
        <a:p>
          <a:endParaRPr lang="en-US"/>
        </a:p>
      </dgm:t>
    </dgm:pt>
    <dgm:pt modelId="{F79C990C-BDEA-4541-B101-43EBB0ED967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Development</a:t>
          </a:r>
        </a:p>
      </dgm:t>
    </dgm:pt>
    <dgm:pt modelId="{5E2F27F1-B3A5-4D60-89E2-81799C96EDF3}" type="parTrans" cxnId="{5D609DB0-5A13-4622-A446-7F892A35935D}">
      <dgm:prSet/>
      <dgm:spPr/>
      <dgm:t>
        <a:bodyPr/>
        <a:lstStyle/>
        <a:p>
          <a:endParaRPr lang="en-US"/>
        </a:p>
      </dgm:t>
    </dgm:pt>
    <dgm:pt modelId="{180350AE-3763-4543-AAB1-86244AF7FCBF}" type="sibTrans" cxnId="{5D609DB0-5A13-4622-A446-7F892A35935D}">
      <dgm:prSet/>
      <dgm:spPr/>
      <dgm:t>
        <a:bodyPr/>
        <a:lstStyle/>
        <a:p>
          <a:endParaRPr lang="en-US"/>
        </a:p>
      </dgm:t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Build, Test, Q&amp;A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Release &amp; Deploy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BF2065FF-5814-4F73-8047-F78036237926}" type="pres">
      <dgm:prSet presAssocID="{34371004-E718-4A4A-8936-E69942CAF27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70F05A7-D0B6-4217-AB7C-8488BE6000AD}" type="pres">
      <dgm:prSet presAssocID="{B3640463-F395-4CD4-BFCD-BC4A2ECCB477}" presName="parTxOnlySpace" presStyleCnt="0"/>
      <dgm:spPr/>
    </dgm:pt>
    <dgm:pt modelId="{AD8E9C43-C7F1-4222-A51A-1E1FDDCEDB51}" type="pres">
      <dgm:prSet presAssocID="{F79C990C-BDEA-4541-B101-43EBB0ED967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BDEA1A6-B26A-45AE-9B54-5E28C155A74D}" type="pres">
      <dgm:prSet presAssocID="{180350AE-3763-4543-AAB1-86244AF7FCBF}" presName="parTxOnlySpace" presStyleCnt="0"/>
      <dgm:spPr/>
    </dgm:pt>
    <dgm:pt modelId="{EDB0012B-143E-4015-BD9E-BE1458CA61E5}" type="pres">
      <dgm:prSet presAssocID="{04D434CD-878E-46FE-81CC-0F8513111E8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F3B3EF2-38A6-4041-AB29-168503761EC8}" type="pres">
      <dgm:prSet presAssocID="{4231CE74-E380-48A1-924F-2F3E5FDDDF05}" presName="parTxOnlySpace" presStyleCnt="0"/>
      <dgm:spPr/>
    </dgm:pt>
    <dgm:pt modelId="{C87D30DE-1AEB-4E62-BB33-BE11797275AF}" type="pres">
      <dgm:prSet presAssocID="{7937289C-F5AB-423D-A016-C8BDF8DC2B7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2" destOrd="0" parTransId="{0CCCE76C-C174-458E-B86B-AEB0A07B70F4}" sibTransId="{23FC4A07-D28E-4916-9446-24E487B15FA1}"/>
    <dgm:cxn modelId="{79ADE72B-19AC-45AE-99D3-B61113E2904E}" type="presOf" srcId="{7937289C-F5AB-423D-A016-C8BDF8DC2B73}" destId="{C87D30DE-1AEB-4E62-BB33-BE11797275AF}" srcOrd="0" destOrd="0" presId="urn:microsoft.com/office/officeart/2005/8/layout/chevron1"/>
    <dgm:cxn modelId="{8108434B-58A9-432A-86BB-42D9A77227A2}" srcId="{5F0B3BB9-1475-4091-A4BD-4544693D43BD}" destId="{95253A17-B78C-483C-AA33-67E8260DEC76}" srcOrd="3" destOrd="0" parTransId="{3127D9C3-A3F8-45CD-AAFD-D260E41875FF}" sibTransId="{4231CE74-E380-48A1-924F-2F3E5FDDDF05}"/>
    <dgm:cxn modelId="{A91FEB6E-9AD0-441E-AE06-BE34FF59A51E}" srcId="{5F0B3BB9-1475-4091-A4BD-4544693D43BD}" destId="{7937289C-F5AB-423D-A016-C8BDF8DC2B73}" srcOrd="4" destOrd="0" parTransId="{DE4C5120-ECAE-4BE5-987D-D124884F0BE5}" sibTransId="{21D71E86-77E8-4907-9129-8B0EF232C89C}"/>
    <dgm:cxn modelId="{8F3C8C59-16C7-44CD-B584-290892417600}" srcId="{5F0B3BB9-1475-4091-A4BD-4544693D43BD}" destId="{34371004-E718-4A4A-8936-E69942CAF27D}" srcOrd="0" destOrd="0" parTransId="{6C82DF2D-0BA5-4D62-BE63-FD5A39BC4EEB}" sibTransId="{B3640463-F395-4CD4-BFCD-BC4A2ECCB477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5D609DB0-5A13-4622-A446-7F892A35935D}" srcId="{5F0B3BB9-1475-4091-A4BD-4544693D43BD}" destId="{F79C990C-BDEA-4541-B101-43EBB0ED967F}" srcOrd="1" destOrd="0" parTransId="{5E2F27F1-B3A5-4D60-89E2-81799C96EDF3}" sibTransId="{180350AE-3763-4543-AAB1-86244AF7FCBF}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771DFCDA-4018-4EC7-9190-2790ADB16D35}" type="presOf" srcId="{F79C990C-BDEA-4541-B101-43EBB0ED967F}" destId="{AD8E9C43-C7F1-4222-A51A-1E1FDDCEDB51}" srcOrd="0" destOrd="0" presId="urn:microsoft.com/office/officeart/2005/8/layout/chevron1"/>
    <dgm:cxn modelId="{2DC77BFE-D080-4C67-854E-C46C2D4BE990}" type="presOf" srcId="{34371004-E718-4A4A-8936-E69942CAF27D}" destId="{BF2065FF-5814-4F73-8047-F78036237926}" srcOrd="0" destOrd="0" presId="urn:microsoft.com/office/officeart/2005/8/layout/chevron1"/>
    <dgm:cxn modelId="{26327BD7-06B1-4CEB-B884-CF65D6BDBED7}" type="presParOf" srcId="{672BF1EB-40A3-4E68-A41C-A4894A181F48}" destId="{BF2065FF-5814-4F73-8047-F78036237926}" srcOrd="0" destOrd="0" presId="urn:microsoft.com/office/officeart/2005/8/layout/chevron1"/>
    <dgm:cxn modelId="{D0442269-EE1A-4F2A-A23C-426C504DEA75}" type="presParOf" srcId="{672BF1EB-40A3-4E68-A41C-A4894A181F48}" destId="{170F05A7-D0B6-4217-AB7C-8488BE6000AD}" srcOrd="1" destOrd="0" presId="urn:microsoft.com/office/officeart/2005/8/layout/chevron1"/>
    <dgm:cxn modelId="{F34151E8-32AB-4824-8490-76B0E0DD56CB}" type="presParOf" srcId="{672BF1EB-40A3-4E68-A41C-A4894A181F48}" destId="{AD8E9C43-C7F1-4222-A51A-1E1FDDCEDB51}" srcOrd="2" destOrd="0" presId="urn:microsoft.com/office/officeart/2005/8/layout/chevron1"/>
    <dgm:cxn modelId="{55C7DE04-7937-4AFD-8691-BF76A2C4B9AC}" type="presParOf" srcId="{672BF1EB-40A3-4E68-A41C-A4894A181F48}" destId="{9BDEA1A6-B26A-45AE-9B54-5E28C155A74D}" srcOrd="3" destOrd="0" presId="urn:microsoft.com/office/officeart/2005/8/layout/chevron1"/>
    <dgm:cxn modelId="{393821EE-0AD0-4B0E-8620-35A364CC7027}" type="presParOf" srcId="{672BF1EB-40A3-4E68-A41C-A4894A181F48}" destId="{EDB0012B-143E-4015-BD9E-BE1458CA61E5}" srcOrd="4" destOrd="0" presId="urn:microsoft.com/office/officeart/2005/8/layout/chevron1"/>
    <dgm:cxn modelId="{528F74B6-4799-4459-9B6C-83FFCA574848}" type="presParOf" srcId="{672BF1EB-40A3-4E68-A41C-A4894A181F48}" destId="{C53B5375-5460-4890-800C-44BD7A899D98}" srcOrd="5" destOrd="0" presId="urn:microsoft.com/office/officeart/2005/8/layout/chevron1"/>
    <dgm:cxn modelId="{E65C85D5-FD72-46DD-8598-2803B7932E2B}" type="presParOf" srcId="{672BF1EB-40A3-4E68-A41C-A4894A181F48}" destId="{EE830907-BAC8-4B18-BDBB-7EC6A912C744}" srcOrd="6" destOrd="0" presId="urn:microsoft.com/office/officeart/2005/8/layout/chevron1"/>
    <dgm:cxn modelId="{5D1DAF5C-0964-4404-AE4A-8DF26A7414B2}" type="presParOf" srcId="{672BF1EB-40A3-4E68-A41C-A4894A181F48}" destId="{1F3B3EF2-38A6-4041-AB29-168503761EC8}" srcOrd="7" destOrd="0" presId="urn:microsoft.com/office/officeart/2005/8/layout/chevron1"/>
    <dgm:cxn modelId="{BB47FBFD-5083-4107-9EEC-3AB3A7A53098}" type="presParOf" srcId="{672BF1EB-40A3-4E68-A41C-A4894A181F48}" destId="{C87D30DE-1AEB-4E62-BB33-BE11797275A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Deploy / Rollout / Activate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B62BE3FC-DCA9-4A12-8AAB-F0115BC923AE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Intake / </a:t>
          </a:r>
          <a:br>
            <a:rPr lang="en-US" dirty="0"/>
          </a:br>
          <a:r>
            <a:rPr lang="en-US" dirty="0"/>
            <a:t>Ops Acceptance</a:t>
          </a:r>
        </a:p>
      </dgm:t>
    </dgm:pt>
    <dgm:pt modelId="{EA80363A-CAA1-4B4F-8FCC-65C8BE5354F7}" type="parTrans" cxnId="{E5E67DC4-EF7E-4411-9AFF-06C7E7626647}">
      <dgm:prSet/>
      <dgm:spPr/>
      <dgm:t>
        <a:bodyPr/>
        <a:lstStyle/>
        <a:p>
          <a:endParaRPr lang="en-US"/>
        </a:p>
      </dgm:t>
    </dgm:pt>
    <dgm:pt modelId="{B6339CF6-72E2-4990-9BEF-65491A4DBC21}" type="sibTrans" cxnId="{E5E67DC4-EF7E-4411-9AFF-06C7E7626647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EDB0012B-143E-4015-BD9E-BE1458CA61E5}" type="pres">
      <dgm:prSet presAssocID="{04D434CD-878E-46FE-81CC-0F8513111E8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DA4E73B6-1855-41B0-80E2-4A464D72FB87}" type="pres">
      <dgm:prSet presAssocID="{B62BE3FC-DCA9-4A12-8AAB-F0115BC923A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BB91CC5-5224-436B-BF3E-6DBB356FD900}" type="pres">
      <dgm:prSet presAssocID="{B6339CF6-72E2-4990-9BEF-65491A4DBC2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0" destOrd="0" parTransId="{0CCCE76C-C174-458E-B86B-AEB0A07B70F4}" sibTransId="{23FC4A07-D28E-4916-9446-24E487B15FA1}"/>
    <dgm:cxn modelId="{086BD05E-D19A-402B-ADD7-C1553F4DCE61}" type="presOf" srcId="{B62BE3FC-DCA9-4A12-8AAB-F0115BC923AE}" destId="{DA4E73B6-1855-41B0-80E2-4A464D72FB87}" srcOrd="0" destOrd="0" presId="urn:microsoft.com/office/officeart/2005/8/layout/chevron1"/>
    <dgm:cxn modelId="{8108434B-58A9-432A-86BB-42D9A77227A2}" srcId="{5F0B3BB9-1475-4091-A4BD-4544693D43BD}" destId="{95253A17-B78C-483C-AA33-67E8260DEC76}" srcOrd="2" destOrd="0" parTransId="{3127D9C3-A3F8-45CD-AAFD-D260E41875FF}" sibTransId="{4231CE74-E380-48A1-924F-2F3E5FDDDF05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E5E67DC4-EF7E-4411-9AFF-06C7E7626647}" srcId="{5F0B3BB9-1475-4091-A4BD-4544693D43BD}" destId="{B62BE3FC-DCA9-4A12-8AAB-F0115BC923AE}" srcOrd="1" destOrd="0" parTransId="{EA80363A-CAA1-4B4F-8FCC-65C8BE5354F7}" sibTransId="{B6339CF6-72E2-4990-9BEF-65491A4DBC21}"/>
    <dgm:cxn modelId="{393821EE-0AD0-4B0E-8620-35A364CC7027}" type="presParOf" srcId="{672BF1EB-40A3-4E68-A41C-A4894A181F48}" destId="{EDB0012B-143E-4015-BD9E-BE1458CA61E5}" srcOrd="0" destOrd="0" presId="urn:microsoft.com/office/officeart/2005/8/layout/chevron1"/>
    <dgm:cxn modelId="{528F74B6-4799-4459-9B6C-83FFCA574848}" type="presParOf" srcId="{672BF1EB-40A3-4E68-A41C-A4894A181F48}" destId="{C53B5375-5460-4890-800C-44BD7A899D98}" srcOrd="1" destOrd="0" presId="urn:microsoft.com/office/officeart/2005/8/layout/chevron1"/>
    <dgm:cxn modelId="{BFBCA5D8-A3B4-4C4C-9E7E-20A24A189B6F}" type="presParOf" srcId="{672BF1EB-40A3-4E68-A41C-A4894A181F48}" destId="{DA4E73B6-1855-41B0-80E2-4A464D72FB87}" srcOrd="2" destOrd="0" presId="urn:microsoft.com/office/officeart/2005/8/layout/chevron1"/>
    <dgm:cxn modelId="{8AA37AE5-045F-4559-9DF8-4A4CCCD3CE4A}" type="presParOf" srcId="{672BF1EB-40A3-4E68-A41C-A4894A181F48}" destId="{0BB91CC5-5224-436B-BF3E-6DBB356FD900}" srcOrd="3" destOrd="0" presId="urn:microsoft.com/office/officeart/2005/8/layout/chevron1"/>
    <dgm:cxn modelId="{E65C85D5-FD72-46DD-8598-2803B7932E2B}" type="presParOf" srcId="{672BF1EB-40A3-4E68-A41C-A4894A181F48}" destId="{EE830907-BAC8-4B18-BDBB-7EC6A912C74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/>
      <dgm:spPr/>
      <dgm:t>
        <a:bodyPr/>
        <a:lstStyle/>
        <a:p>
          <a:r>
            <a:rPr lang="en-US" dirty="0"/>
            <a:t>Observe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/>
        </a:p>
      </dgm:t>
    </dgm:pt>
    <dgm:pt modelId="{9A0B1A46-32BE-4FC7-A473-DFC58614A0D6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FD062CF4-7EA1-404E-B4D0-181D21DC3646}" type="parTrans" cxnId="{A845E9FE-A282-4C44-9574-5C5637B0FC3F}">
      <dgm:prSet/>
      <dgm:spPr/>
      <dgm:t>
        <a:bodyPr/>
        <a:lstStyle/>
        <a:p>
          <a:endParaRPr lang="en-US"/>
        </a:p>
      </dgm:t>
    </dgm:pt>
    <dgm:pt modelId="{32F859CF-1C98-42CA-BBF7-61604D1483A9}" type="sibTrans" cxnId="{A845E9FE-A282-4C44-9574-5C5637B0FC3F}">
      <dgm:prSet/>
      <dgm:spPr/>
      <dgm:t>
        <a:bodyPr/>
        <a:lstStyle/>
        <a:p>
          <a:endParaRPr lang="en-US"/>
        </a:p>
      </dgm:t>
    </dgm:pt>
    <dgm:pt modelId="{4E639E9E-B49D-46D2-B480-FFB9E9171B03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D4B045E5-282F-49F9-86A9-4CF7106529B8}" type="parTrans" cxnId="{9954FE6D-DD8C-43BA-903D-94BD3D6C0983}">
      <dgm:prSet/>
      <dgm:spPr/>
      <dgm:t>
        <a:bodyPr/>
        <a:lstStyle/>
        <a:p>
          <a:endParaRPr lang="en-US"/>
        </a:p>
      </dgm:t>
    </dgm:pt>
    <dgm:pt modelId="{5CA6A34B-3F4F-43E5-9DE6-6912222ED5A5}" type="sibTrans" cxnId="{9954FE6D-DD8C-43BA-903D-94BD3D6C0983}">
      <dgm:prSet/>
      <dgm:spPr/>
      <dgm:t>
        <a:bodyPr/>
        <a:lstStyle/>
        <a:p>
          <a:endParaRPr lang="en-US"/>
        </a:p>
      </dgm:t>
    </dgm:pt>
    <dgm:pt modelId="{12A728B3-B05D-42ED-A1DD-056278E47238}">
      <dgm:prSet phldrT="[Text]"/>
      <dgm:spPr/>
      <dgm:t>
        <a:bodyPr/>
        <a:lstStyle/>
        <a:p>
          <a:r>
            <a:rPr lang="en-US" dirty="0"/>
            <a:t>Learn &amp; Improve</a:t>
          </a:r>
        </a:p>
      </dgm:t>
    </dgm:pt>
    <dgm:pt modelId="{0FFABFDA-654C-4339-892B-D08E65914D1A}" type="parTrans" cxnId="{0741781A-4637-49BB-B294-A225E2194D36}">
      <dgm:prSet/>
      <dgm:spPr/>
      <dgm:t>
        <a:bodyPr/>
        <a:lstStyle/>
        <a:p>
          <a:endParaRPr lang="en-US"/>
        </a:p>
      </dgm:t>
    </dgm:pt>
    <dgm:pt modelId="{AB0AE530-9DFE-4C01-AA82-A7E544809EE3}" type="sibTrans" cxnId="{0741781A-4637-49BB-B294-A225E2194D36}">
      <dgm:prSet/>
      <dgm:spPr/>
      <dgm:t>
        <a:bodyPr/>
        <a:lstStyle/>
        <a:p>
          <a:endParaRPr lang="en-US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DD88BB5-2B8B-4146-BF8D-2B416CEF5423}" type="pres">
      <dgm:prSet presAssocID="{0A304705-9347-4249-BFAC-22B896D7CA6B}" presName="parTxOnlySpace" presStyleCnt="0"/>
      <dgm:spPr/>
    </dgm:pt>
    <dgm:pt modelId="{FFE9B7E4-25ED-4D6B-A276-B114955FD438}" type="pres">
      <dgm:prSet presAssocID="{9A0B1A46-32BE-4FC7-A473-DFC58614A0D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89AEA51-5BF4-4D4E-9DA0-0EBBF6046049}" type="pres">
      <dgm:prSet presAssocID="{32F859CF-1C98-42CA-BBF7-61604D1483A9}" presName="parTxOnlySpace" presStyleCnt="0"/>
      <dgm:spPr/>
    </dgm:pt>
    <dgm:pt modelId="{F3B093F1-0F32-45F6-A28F-DAC22836D24A}" type="pres">
      <dgm:prSet presAssocID="{4E639E9E-B49D-46D2-B480-FFB9E9171B0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5D779C1-7850-48B5-A7CE-C80F4B546DF3}" type="pres">
      <dgm:prSet presAssocID="{5CA6A34B-3F4F-43E5-9DE6-6912222ED5A5}" presName="parTxOnlySpace" presStyleCnt="0"/>
      <dgm:spPr/>
    </dgm:pt>
    <dgm:pt modelId="{178DADE0-45FB-4793-AAA9-134F0EBD8194}" type="pres">
      <dgm:prSet presAssocID="{12A728B3-B05D-42ED-A1DD-056278E472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741781A-4637-49BB-B294-A225E2194D36}" srcId="{8F5C604F-3177-4DC9-BF4D-2993BE432251}" destId="{12A728B3-B05D-42ED-A1DD-056278E47238}" srcOrd="3" destOrd="0" parTransId="{0FFABFDA-654C-4339-892B-D08E65914D1A}" sibTransId="{AB0AE530-9DFE-4C01-AA82-A7E544809EE3}"/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28ADCF3A-504D-4E5C-8EEC-12C28465CA80}" type="presOf" srcId="{9A0B1A46-32BE-4FC7-A473-DFC58614A0D6}" destId="{FFE9B7E4-25ED-4D6B-A276-B114955FD438}" srcOrd="0" destOrd="0" presId="urn:microsoft.com/office/officeart/2005/8/layout/chevron1"/>
    <dgm:cxn modelId="{9954FE6D-DD8C-43BA-903D-94BD3D6C0983}" srcId="{8F5C604F-3177-4DC9-BF4D-2993BE432251}" destId="{4E639E9E-B49D-46D2-B480-FFB9E9171B03}" srcOrd="2" destOrd="0" parTransId="{D4B045E5-282F-49F9-86A9-4CF7106529B8}" sibTransId="{5CA6A34B-3F4F-43E5-9DE6-6912222ED5A5}"/>
    <dgm:cxn modelId="{49371C55-F851-4A48-87BB-518F573A7E2A}" type="presOf" srcId="{12A728B3-B05D-42ED-A1DD-056278E47238}" destId="{178DADE0-45FB-4793-AAA9-134F0EBD8194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8C21C4F8-0E11-4E9F-B2E6-90845B3A4A17}" type="presOf" srcId="{4E639E9E-B49D-46D2-B480-FFB9E9171B03}" destId="{F3B093F1-0F32-45F6-A28F-DAC22836D24A}" srcOrd="0" destOrd="0" presId="urn:microsoft.com/office/officeart/2005/8/layout/chevron1"/>
    <dgm:cxn modelId="{A845E9FE-A282-4C44-9574-5C5637B0FC3F}" srcId="{8F5C604F-3177-4DC9-BF4D-2993BE432251}" destId="{9A0B1A46-32BE-4FC7-A473-DFC58614A0D6}" srcOrd="1" destOrd="0" parTransId="{FD062CF4-7EA1-404E-B4D0-181D21DC3646}" sibTransId="{32F859CF-1C98-42CA-BBF7-61604D1483A9}"/>
    <dgm:cxn modelId="{46724170-801F-46C2-954A-FF381A152412}" type="presParOf" srcId="{4BFACBB5-EB71-4FC5-A83B-39DF2D5E3946}" destId="{FE1B7860-171A-4635-89DF-60F2D5D07830}" srcOrd="0" destOrd="0" presId="urn:microsoft.com/office/officeart/2005/8/layout/chevron1"/>
    <dgm:cxn modelId="{7ACC6704-EE4F-4B06-8B4B-9088A7651137}" type="presParOf" srcId="{4BFACBB5-EB71-4FC5-A83B-39DF2D5E3946}" destId="{3DD88BB5-2B8B-4146-BF8D-2B416CEF5423}" srcOrd="1" destOrd="0" presId="urn:microsoft.com/office/officeart/2005/8/layout/chevron1"/>
    <dgm:cxn modelId="{2A888124-E538-47F3-B37F-501ACC6B12DE}" type="presParOf" srcId="{4BFACBB5-EB71-4FC5-A83B-39DF2D5E3946}" destId="{FFE9B7E4-25ED-4D6B-A276-B114955FD438}" srcOrd="2" destOrd="0" presId="urn:microsoft.com/office/officeart/2005/8/layout/chevron1"/>
    <dgm:cxn modelId="{4730B318-51D1-4A0B-A02F-9CB9589DCFBF}" type="presParOf" srcId="{4BFACBB5-EB71-4FC5-A83B-39DF2D5E3946}" destId="{E89AEA51-5BF4-4D4E-9DA0-0EBBF6046049}" srcOrd="3" destOrd="0" presId="urn:microsoft.com/office/officeart/2005/8/layout/chevron1"/>
    <dgm:cxn modelId="{3FA1E8DD-BC5B-4DAE-8B6C-7E8D4A42CB46}" type="presParOf" srcId="{4BFACBB5-EB71-4FC5-A83B-39DF2D5E3946}" destId="{F3B093F1-0F32-45F6-A28F-DAC22836D24A}" srcOrd="4" destOrd="0" presId="urn:microsoft.com/office/officeart/2005/8/layout/chevron1"/>
    <dgm:cxn modelId="{9FABF85B-31BB-45A3-BA7D-F50CD14F777A}" type="presParOf" srcId="{4BFACBB5-EB71-4FC5-A83B-39DF2D5E3946}" destId="{D5D779C1-7850-48B5-A7CE-C80F4B546DF3}" srcOrd="5" destOrd="0" presId="urn:microsoft.com/office/officeart/2005/8/layout/chevron1"/>
    <dgm:cxn modelId="{EB406A89-2DFF-42D8-948D-321EB62D4F26}" type="presParOf" srcId="{4BFACBB5-EB71-4FC5-A83B-39DF2D5E3946}" destId="{178DADE0-45FB-4793-AAA9-134F0EBD819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Routine Management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Fire drills / Chao(p)s Testing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NeighborY="-1512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Report &amp; Improve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Y="17714" custLinFactNeighborX="-3136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B62BE3FC-DCA9-4A12-8AAB-F0115BC923AE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Intake / </a:t>
          </a:r>
          <a:br>
            <a:rPr lang="en-US" dirty="0"/>
          </a:br>
          <a:r>
            <a:rPr lang="en-US" dirty="0"/>
            <a:t>Ops Acceptance</a:t>
          </a:r>
        </a:p>
      </dgm:t>
    </dgm:pt>
    <dgm:pt modelId="{EA80363A-CAA1-4B4F-8FCC-65C8BE5354F7}" type="parTrans" cxnId="{E5E67DC4-EF7E-4411-9AFF-06C7E7626647}">
      <dgm:prSet/>
      <dgm:spPr/>
      <dgm:t>
        <a:bodyPr/>
        <a:lstStyle/>
        <a:p>
          <a:endParaRPr lang="en-US"/>
        </a:p>
      </dgm:t>
    </dgm:pt>
    <dgm:pt modelId="{B6339CF6-72E2-4990-9BEF-65491A4DBC21}" type="sibTrans" cxnId="{E5E67DC4-EF7E-4411-9AFF-06C7E7626647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EDB0012B-143E-4015-BD9E-BE1458CA61E5}" type="pres">
      <dgm:prSet presAssocID="{04D434CD-878E-46FE-81CC-0F8513111E83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DA4E73B6-1855-41B0-80E2-4A464D72FB87}" type="pres">
      <dgm:prSet presAssocID="{B62BE3FC-DCA9-4A12-8AAB-F0115BC923AE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0" destOrd="0" parTransId="{0CCCE76C-C174-458E-B86B-AEB0A07B70F4}" sibTransId="{23FC4A07-D28E-4916-9446-24E487B15FA1}"/>
    <dgm:cxn modelId="{086BD05E-D19A-402B-ADD7-C1553F4DCE61}" type="presOf" srcId="{B62BE3FC-DCA9-4A12-8AAB-F0115BC923AE}" destId="{DA4E73B6-1855-41B0-80E2-4A464D72FB87}" srcOrd="0" destOrd="0" presId="urn:microsoft.com/office/officeart/2005/8/layout/chevron1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E5E67DC4-EF7E-4411-9AFF-06C7E7626647}" srcId="{5F0B3BB9-1475-4091-A4BD-4544693D43BD}" destId="{B62BE3FC-DCA9-4A12-8AAB-F0115BC923AE}" srcOrd="1" destOrd="0" parTransId="{EA80363A-CAA1-4B4F-8FCC-65C8BE5354F7}" sibTransId="{B6339CF6-72E2-4990-9BEF-65491A4DBC21}"/>
    <dgm:cxn modelId="{393821EE-0AD0-4B0E-8620-35A364CC7027}" type="presParOf" srcId="{672BF1EB-40A3-4E68-A41C-A4894A181F48}" destId="{EDB0012B-143E-4015-BD9E-BE1458CA61E5}" srcOrd="0" destOrd="0" presId="urn:microsoft.com/office/officeart/2005/8/layout/chevron1"/>
    <dgm:cxn modelId="{528F74B6-4799-4459-9B6C-83FFCA574848}" type="presParOf" srcId="{672BF1EB-40A3-4E68-A41C-A4894A181F48}" destId="{C53B5375-5460-4890-800C-44BD7A899D98}" srcOrd="1" destOrd="0" presId="urn:microsoft.com/office/officeart/2005/8/layout/chevron1"/>
    <dgm:cxn modelId="{BFBCA5D8-A3B4-4C4C-9E7E-20A24A189B6F}" type="presParOf" srcId="{672BF1EB-40A3-4E68-A41C-A4894A181F48}" destId="{DA4E73B6-1855-41B0-80E2-4A464D72FB87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65FF-5814-4F73-8047-F78036237926}">
      <dsp:nvSpPr>
        <dsp:cNvPr id="0" name=""/>
        <dsp:cNvSpPr/>
      </dsp:nvSpPr>
      <dsp:spPr>
        <a:xfrm>
          <a:off x="3072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Requirements</a:t>
          </a:r>
        </a:p>
      </dsp:txBody>
      <dsp:txXfrm>
        <a:off x="360743" y="1532248"/>
        <a:ext cx="1073011" cy="715341"/>
      </dsp:txXfrm>
    </dsp:sp>
    <dsp:sp modelId="{AD8E9C43-C7F1-4222-A51A-1E1FDDCEDB51}">
      <dsp:nvSpPr>
        <dsp:cNvPr id="0" name=""/>
        <dsp:cNvSpPr/>
      </dsp:nvSpPr>
      <dsp:spPr>
        <a:xfrm>
          <a:off x="1612589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Development</a:t>
          </a:r>
        </a:p>
      </dsp:txBody>
      <dsp:txXfrm>
        <a:off x="1970260" y="1532248"/>
        <a:ext cx="1073011" cy="715341"/>
      </dsp:txXfrm>
    </dsp:sp>
    <dsp:sp modelId="{EDB0012B-143E-4015-BD9E-BE1458CA61E5}">
      <dsp:nvSpPr>
        <dsp:cNvPr id="0" name=""/>
        <dsp:cNvSpPr/>
      </dsp:nvSpPr>
      <dsp:spPr>
        <a:xfrm>
          <a:off x="3222107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Build, Test, Q&amp;A</a:t>
          </a:r>
        </a:p>
      </dsp:txBody>
      <dsp:txXfrm>
        <a:off x="3579778" y="1532248"/>
        <a:ext cx="1073011" cy="715341"/>
      </dsp:txXfrm>
    </dsp:sp>
    <dsp:sp modelId="{EE830907-BAC8-4B18-BDBB-7EC6A912C744}">
      <dsp:nvSpPr>
        <dsp:cNvPr id="0" name=""/>
        <dsp:cNvSpPr/>
      </dsp:nvSpPr>
      <dsp:spPr>
        <a:xfrm>
          <a:off x="4831624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Release &amp; Deploy</a:t>
          </a:r>
        </a:p>
      </dsp:txBody>
      <dsp:txXfrm>
        <a:off x="5189295" y="1532248"/>
        <a:ext cx="1073011" cy="71534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467077" y="-467077"/>
          <a:ext cx="1793805" cy="272796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1" kern="1200" dirty="0"/>
            <a:t>Application</a:t>
          </a:r>
          <a:r>
            <a:rPr lang="en-US" sz="2600" kern="1200" dirty="0"/>
            <a:t> Development</a:t>
          </a:r>
        </a:p>
      </dsp:txBody>
      <dsp:txXfrm rot="5400000">
        <a:off x="0" y="0"/>
        <a:ext cx="2727960" cy="1345353"/>
      </dsp:txXfrm>
    </dsp:sp>
    <dsp:sp modelId="{ADE0910B-4BE5-408D-9504-DE82BA78C9B3}">
      <dsp:nvSpPr>
        <dsp:cNvPr id="0" name=""/>
        <dsp:cNvSpPr/>
      </dsp:nvSpPr>
      <dsp:spPr>
        <a:xfrm>
          <a:off x="2727960" y="0"/>
          <a:ext cx="2727960" cy="1793805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2727960" y="0"/>
        <a:ext cx="2727960" cy="1345353"/>
      </dsp:txXfrm>
    </dsp:sp>
    <dsp:sp modelId="{F7A9CA68-5EA2-467A-A0FD-56CFB1D91F69}">
      <dsp:nvSpPr>
        <dsp:cNvPr id="0" name=""/>
        <dsp:cNvSpPr/>
      </dsp:nvSpPr>
      <dsp:spPr>
        <a:xfrm rot="10800000">
          <a:off x="0" y="1793805"/>
          <a:ext cx="2727960" cy="179380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 rot="10800000">
        <a:off x="0" y="2242256"/>
        <a:ext cx="2727960" cy="1345353"/>
      </dsp:txXfrm>
    </dsp:sp>
    <dsp:sp modelId="{AF8133A6-2D60-476A-AD9A-3481277B81F1}">
      <dsp:nvSpPr>
        <dsp:cNvPr id="0" name=""/>
        <dsp:cNvSpPr/>
      </dsp:nvSpPr>
      <dsp:spPr>
        <a:xfrm rot="5400000">
          <a:off x="3195037" y="1326727"/>
          <a:ext cx="1793805" cy="272796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1" kern="1200" dirty="0"/>
            <a:t>Platform &amp; Infra </a:t>
          </a:r>
          <a:r>
            <a:rPr lang="en-US" sz="2600" kern="1200" dirty="0"/>
            <a:t>Operations</a:t>
          </a:r>
        </a:p>
      </dsp:txBody>
      <dsp:txXfrm rot="-5400000">
        <a:off x="2727960" y="2242256"/>
        <a:ext cx="2727960" cy="1345353"/>
      </dsp:txXfrm>
    </dsp:sp>
    <dsp:sp modelId="{49CD6879-A181-4725-8B28-4840C76E2187}">
      <dsp:nvSpPr>
        <dsp:cNvPr id="0" name=""/>
        <dsp:cNvSpPr/>
      </dsp:nvSpPr>
      <dsp:spPr>
        <a:xfrm>
          <a:off x="1909572" y="1345353"/>
          <a:ext cx="1636776" cy="896902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DevOps</a:t>
          </a:r>
        </a:p>
      </dsp:txBody>
      <dsp:txXfrm>
        <a:off x="1953355" y="1389136"/>
        <a:ext cx="1549210" cy="809336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467077" y="-467077"/>
          <a:ext cx="1793805" cy="272796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Application Development</a:t>
          </a:r>
        </a:p>
      </dsp:txBody>
      <dsp:txXfrm rot="5400000">
        <a:off x="0" y="0"/>
        <a:ext cx="2727960" cy="1345353"/>
      </dsp:txXfrm>
    </dsp:sp>
    <dsp:sp modelId="{ADE0910B-4BE5-408D-9504-DE82BA78C9B3}">
      <dsp:nvSpPr>
        <dsp:cNvPr id="0" name=""/>
        <dsp:cNvSpPr/>
      </dsp:nvSpPr>
      <dsp:spPr>
        <a:xfrm>
          <a:off x="2727960" y="0"/>
          <a:ext cx="2727960" cy="1793805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Application Operations</a:t>
          </a:r>
        </a:p>
      </dsp:txBody>
      <dsp:txXfrm>
        <a:off x="2727960" y="0"/>
        <a:ext cx="2727960" cy="1345353"/>
      </dsp:txXfrm>
    </dsp:sp>
    <dsp:sp modelId="{F7A9CA68-5EA2-467A-A0FD-56CFB1D91F69}">
      <dsp:nvSpPr>
        <dsp:cNvPr id="0" name=""/>
        <dsp:cNvSpPr/>
      </dsp:nvSpPr>
      <dsp:spPr>
        <a:xfrm rot="10800000">
          <a:off x="0" y="1793805"/>
          <a:ext cx="2727960" cy="179380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Platform &amp; Infra Development</a:t>
          </a:r>
        </a:p>
      </dsp:txBody>
      <dsp:txXfrm rot="10800000">
        <a:off x="0" y="2242256"/>
        <a:ext cx="2727960" cy="1345353"/>
      </dsp:txXfrm>
    </dsp:sp>
    <dsp:sp modelId="{AF8133A6-2D60-476A-AD9A-3481277B81F1}">
      <dsp:nvSpPr>
        <dsp:cNvPr id="0" name=""/>
        <dsp:cNvSpPr/>
      </dsp:nvSpPr>
      <dsp:spPr>
        <a:xfrm rot="5400000">
          <a:off x="3195037" y="1326727"/>
          <a:ext cx="1793805" cy="272796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Platform &amp; Infra Operations</a:t>
          </a:r>
        </a:p>
      </dsp:txBody>
      <dsp:txXfrm rot="-5400000">
        <a:off x="2727960" y="2242256"/>
        <a:ext cx="2727960" cy="1345353"/>
      </dsp:txXfrm>
    </dsp:sp>
    <dsp:sp modelId="{49CD6879-A181-4725-8B28-4840C76E2187}">
      <dsp:nvSpPr>
        <dsp:cNvPr id="0" name=""/>
        <dsp:cNvSpPr/>
      </dsp:nvSpPr>
      <dsp:spPr>
        <a:xfrm>
          <a:off x="1909572" y="1345353"/>
          <a:ext cx="1636776" cy="896902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DevOps</a:t>
          </a:r>
        </a:p>
      </dsp:txBody>
      <dsp:txXfrm>
        <a:off x="1953355" y="1389136"/>
        <a:ext cx="1549210" cy="80933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467077" y="-467077"/>
          <a:ext cx="1793805" cy="2727960"/>
        </a:xfrm>
        <a:prstGeom prst="round1Rect">
          <a:avLst/>
        </a:prstGeom>
        <a:pattFill prst="pct80">
          <a:fgClr>
            <a:srgbClr val="009F3C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0910B-4BE5-408D-9504-DE82BA78C9B3}">
      <dsp:nvSpPr>
        <dsp:cNvPr id="0" name=""/>
        <dsp:cNvSpPr/>
      </dsp:nvSpPr>
      <dsp:spPr>
        <a:xfrm>
          <a:off x="2727960" y="0"/>
          <a:ext cx="2727960" cy="1793805"/>
        </a:xfrm>
        <a:prstGeom prst="round1Rect">
          <a:avLst/>
        </a:prstGeom>
        <a:pattFill prst="pct75">
          <a:fgClr>
            <a:srgbClr val="D9428F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9CA68-5EA2-467A-A0FD-56CFB1D91F69}">
      <dsp:nvSpPr>
        <dsp:cNvPr id="0" name=""/>
        <dsp:cNvSpPr/>
      </dsp:nvSpPr>
      <dsp:spPr>
        <a:xfrm rot="10800000">
          <a:off x="0" y="1793805"/>
          <a:ext cx="2727960" cy="1793805"/>
        </a:xfrm>
        <a:prstGeom prst="round1Rect">
          <a:avLst/>
        </a:prstGeom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133A6-2D60-476A-AD9A-3481277B81F1}">
      <dsp:nvSpPr>
        <dsp:cNvPr id="0" name=""/>
        <dsp:cNvSpPr/>
      </dsp:nvSpPr>
      <dsp:spPr>
        <a:xfrm rot="5400000">
          <a:off x="3195037" y="1326727"/>
          <a:ext cx="1793805" cy="2727960"/>
        </a:xfrm>
        <a:prstGeom prst="round1Rect">
          <a:avLst/>
        </a:prstGeom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6879-A181-4725-8B28-4840C76E2187}">
      <dsp:nvSpPr>
        <dsp:cNvPr id="0" name=""/>
        <dsp:cNvSpPr/>
      </dsp:nvSpPr>
      <dsp:spPr>
        <a:xfrm>
          <a:off x="1909572" y="1345353"/>
          <a:ext cx="1636776" cy="896902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DevOps</a:t>
          </a:r>
        </a:p>
      </dsp:txBody>
      <dsp:txXfrm>
        <a:off x="1953355" y="1389136"/>
        <a:ext cx="1549210" cy="80933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0012B-143E-4015-BD9E-BE1458CA61E5}">
      <dsp:nvSpPr>
        <dsp:cNvPr id="0" name=""/>
        <dsp:cNvSpPr/>
      </dsp:nvSpPr>
      <dsp:spPr>
        <a:xfrm>
          <a:off x="1123" y="1006081"/>
          <a:ext cx="1369295" cy="54771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Dev</a:t>
          </a:r>
        </a:p>
      </dsp:txBody>
      <dsp:txXfrm>
        <a:off x="274982" y="1006081"/>
        <a:ext cx="821577" cy="547718"/>
      </dsp:txXfrm>
    </dsp:sp>
    <dsp:sp modelId="{DA4E73B6-1855-41B0-80E2-4A464D72FB87}">
      <dsp:nvSpPr>
        <dsp:cNvPr id="0" name=""/>
        <dsp:cNvSpPr/>
      </dsp:nvSpPr>
      <dsp:spPr>
        <a:xfrm>
          <a:off x="1233489" y="1006081"/>
          <a:ext cx="1369295" cy="54771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Intake / </a:t>
          </a:r>
          <a:br>
            <a:rPr lang="en-US" sz="1100" kern="1200" dirty="0"/>
          </a:br>
          <a:r>
            <a:rPr lang="en-US" sz="1100" kern="1200" dirty="0"/>
            <a:t>Ops Acceptance</a:t>
          </a:r>
        </a:p>
      </dsp:txBody>
      <dsp:txXfrm>
        <a:off x="1507348" y="1006081"/>
        <a:ext cx="821577" cy="547718"/>
      </dsp:txXfrm>
    </dsp:sp>
    <dsp:sp modelId="{EE830907-BAC8-4B18-BDBB-7EC6A912C744}">
      <dsp:nvSpPr>
        <dsp:cNvPr id="0" name=""/>
        <dsp:cNvSpPr/>
      </dsp:nvSpPr>
      <dsp:spPr>
        <a:xfrm>
          <a:off x="2465855" y="1006081"/>
          <a:ext cx="1369295" cy="54771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Deploy / Rollout / Activate</a:t>
          </a:r>
        </a:p>
      </dsp:txBody>
      <dsp:txXfrm>
        <a:off x="2739714" y="1006081"/>
        <a:ext cx="821577" cy="54771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693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Observe</a:t>
          </a:r>
        </a:p>
      </dsp:txBody>
      <dsp:txXfrm>
        <a:off x="198806" y="1034151"/>
        <a:ext cx="591339" cy="394226"/>
      </dsp:txXfrm>
    </dsp:sp>
    <dsp:sp modelId="{FFE9B7E4-25ED-4D6B-A276-B114955FD438}">
      <dsp:nvSpPr>
        <dsp:cNvPr id="0" name=""/>
        <dsp:cNvSpPr/>
      </dsp:nvSpPr>
      <dsp:spPr>
        <a:xfrm>
          <a:off x="888702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</a:t>
          </a:r>
        </a:p>
      </dsp:txBody>
      <dsp:txXfrm>
        <a:off x="1085815" y="1034151"/>
        <a:ext cx="591339" cy="394226"/>
      </dsp:txXfrm>
    </dsp:sp>
    <dsp:sp modelId="{F3B093F1-0F32-45F6-A28F-DAC22836D24A}">
      <dsp:nvSpPr>
        <dsp:cNvPr id="0" name=""/>
        <dsp:cNvSpPr/>
      </dsp:nvSpPr>
      <dsp:spPr>
        <a:xfrm>
          <a:off x="1775711" y="1034151"/>
          <a:ext cx="985565" cy="39422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</a:t>
          </a:r>
        </a:p>
      </dsp:txBody>
      <dsp:txXfrm>
        <a:off x="1972824" y="1034151"/>
        <a:ext cx="591339" cy="394226"/>
      </dsp:txXfrm>
    </dsp:sp>
    <dsp:sp modelId="{178DADE0-45FB-4793-AAA9-134F0EBD8194}">
      <dsp:nvSpPr>
        <dsp:cNvPr id="0" name=""/>
        <dsp:cNvSpPr/>
      </dsp:nvSpPr>
      <dsp:spPr>
        <a:xfrm>
          <a:off x="2662721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 &amp; Improve</a:t>
          </a:r>
        </a:p>
      </dsp:txBody>
      <dsp:txXfrm>
        <a:off x="2859834" y="1034151"/>
        <a:ext cx="591339" cy="39422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Routine Management</a:t>
          </a:r>
        </a:p>
      </dsp:txBody>
      <dsp:txXfrm>
        <a:off x="253376" y="0"/>
        <a:ext cx="2311024" cy="504001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Fire drills / Chao(p)s Testing</a:t>
          </a:r>
        </a:p>
      </dsp:txBody>
      <dsp:txXfrm>
        <a:off x="253376" y="0"/>
        <a:ext cx="2311024" cy="5040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0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 &amp; Improve</a:t>
          </a:r>
        </a:p>
      </dsp:txBody>
      <dsp:txXfrm>
        <a:off x="252001" y="0"/>
        <a:ext cx="2311024" cy="5040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326875" y="-326875"/>
          <a:ext cx="819998" cy="1473749"/>
        </a:xfrm>
        <a:prstGeom prst="round1Rect">
          <a:avLst/>
        </a:prstGeom>
        <a:pattFill prst="pct80">
          <a:fgClr>
            <a:srgbClr val="009F3C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0910B-4BE5-408D-9504-DE82BA78C9B3}">
      <dsp:nvSpPr>
        <dsp:cNvPr id="0" name=""/>
        <dsp:cNvSpPr/>
      </dsp:nvSpPr>
      <dsp:spPr>
        <a:xfrm>
          <a:off x="1473749" y="0"/>
          <a:ext cx="1473749" cy="819998"/>
        </a:xfrm>
        <a:prstGeom prst="round1Rect">
          <a:avLst/>
        </a:prstGeom>
        <a:pattFill prst="pct75">
          <a:fgClr>
            <a:srgbClr val="D9428F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9CA68-5EA2-467A-A0FD-56CFB1D91F69}">
      <dsp:nvSpPr>
        <dsp:cNvPr id="0" name=""/>
        <dsp:cNvSpPr/>
      </dsp:nvSpPr>
      <dsp:spPr>
        <a:xfrm rot="10800000">
          <a:off x="0" y="819998"/>
          <a:ext cx="1473749" cy="819998"/>
        </a:xfrm>
        <a:prstGeom prst="round1Rect">
          <a:avLst/>
        </a:prstGeom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133A6-2D60-476A-AD9A-3481277B81F1}">
      <dsp:nvSpPr>
        <dsp:cNvPr id="0" name=""/>
        <dsp:cNvSpPr/>
      </dsp:nvSpPr>
      <dsp:spPr>
        <a:xfrm rot="5400000">
          <a:off x="1800625" y="493122"/>
          <a:ext cx="819998" cy="1473749"/>
        </a:xfrm>
        <a:prstGeom prst="round1Rect">
          <a:avLst/>
        </a:prstGeom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6879-A181-4725-8B28-4840C76E2187}">
      <dsp:nvSpPr>
        <dsp:cNvPr id="0" name=""/>
        <dsp:cNvSpPr/>
      </dsp:nvSpPr>
      <dsp:spPr>
        <a:xfrm>
          <a:off x="1031624" y="614998"/>
          <a:ext cx="884249" cy="409999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DevOps</a:t>
          </a:r>
        </a:p>
      </dsp:txBody>
      <dsp:txXfrm>
        <a:off x="1051639" y="635013"/>
        <a:ext cx="844219" cy="369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65FF-5814-4F73-8047-F78036237926}">
      <dsp:nvSpPr>
        <dsp:cNvPr id="0" name=""/>
        <dsp:cNvSpPr/>
      </dsp:nvSpPr>
      <dsp:spPr>
        <a:xfrm>
          <a:off x="1616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Requirements</a:t>
          </a:r>
        </a:p>
      </dsp:txBody>
      <dsp:txXfrm>
        <a:off x="289434" y="1602100"/>
        <a:ext cx="863454" cy="575636"/>
      </dsp:txXfrm>
    </dsp:sp>
    <dsp:sp modelId="{AD8E9C43-C7F1-4222-A51A-1E1FDDCEDB51}">
      <dsp:nvSpPr>
        <dsp:cNvPr id="0" name=""/>
        <dsp:cNvSpPr/>
      </dsp:nvSpPr>
      <dsp:spPr>
        <a:xfrm>
          <a:off x="1296798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Development</a:t>
          </a:r>
        </a:p>
      </dsp:txBody>
      <dsp:txXfrm>
        <a:off x="1584616" y="1602100"/>
        <a:ext cx="863454" cy="575636"/>
      </dsp:txXfrm>
    </dsp:sp>
    <dsp:sp modelId="{EDB0012B-143E-4015-BD9E-BE1458CA61E5}">
      <dsp:nvSpPr>
        <dsp:cNvPr id="0" name=""/>
        <dsp:cNvSpPr/>
      </dsp:nvSpPr>
      <dsp:spPr>
        <a:xfrm>
          <a:off x="2591979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Build, Test, Q&amp;A</a:t>
          </a:r>
        </a:p>
      </dsp:txBody>
      <dsp:txXfrm>
        <a:off x="2879797" y="1602100"/>
        <a:ext cx="863454" cy="575636"/>
      </dsp:txXfrm>
    </dsp:sp>
    <dsp:sp modelId="{EE830907-BAC8-4B18-BDBB-7EC6A912C744}">
      <dsp:nvSpPr>
        <dsp:cNvPr id="0" name=""/>
        <dsp:cNvSpPr/>
      </dsp:nvSpPr>
      <dsp:spPr>
        <a:xfrm>
          <a:off x="3887161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Release &amp; Deploy</a:t>
          </a:r>
        </a:p>
      </dsp:txBody>
      <dsp:txXfrm>
        <a:off x="4174979" y="1602100"/>
        <a:ext cx="863454" cy="575636"/>
      </dsp:txXfrm>
    </dsp:sp>
    <dsp:sp modelId="{C87D30DE-1AEB-4E62-BB33-BE11797275AF}">
      <dsp:nvSpPr>
        <dsp:cNvPr id="0" name=""/>
        <dsp:cNvSpPr/>
      </dsp:nvSpPr>
      <dsp:spPr>
        <a:xfrm>
          <a:off x="5182342" y="1602100"/>
          <a:ext cx="1439090" cy="575636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</a:t>
          </a:r>
        </a:p>
      </dsp:txBody>
      <dsp:txXfrm>
        <a:off x="5470160" y="1602100"/>
        <a:ext cx="863454" cy="5756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65FF-5814-4F73-8047-F78036237926}">
      <dsp:nvSpPr>
        <dsp:cNvPr id="0" name=""/>
        <dsp:cNvSpPr/>
      </dsp:nvSpPr>
      <dsp:spPr>
        <a:xfrm>
          <a:off x="1616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Requirements</a:t>
          </a:r>
        </a:p>
      </dsp:txBody>
      <dsp:txXfrm>
        <a:off x="289434" y="1602100"/>
        <a:ext cx="863454" cy="575636"/>
      </dsp:txXfrm>
    </dsp:sp>
    <dsp:sp modelId="{AD8E9C43-C7F1-4222-A51A-1E1FDDCEDB51}">
      <dsp:nvSpPr>
        <dsp:cNvPr id="0" name=""/>
        <dsp:cNvSpPr/>
      </dsp:nvSpPr>
      <dsp:spPr>
        <a:xfrm>
          <a:off x="1296798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Development</a:t>
          </a:r>
        </a:p>
      </dsp:txBody>
      <dsp:txXfrm>
        <a:off x="1584616" y="1602100"/>
        <a:ext cx="863454" cy="575636"/>
      </dsp:txXfrm>
    </dsp:sp>
    <dsp:sp modelId="{EDB0012B-143E-4015-BD9E-BE1458CA61E5}">
      <dsp:nvSpPr>
        <dsp:cNvPr id="0" name=""/>
        <dsp:cNvSpPr/>
      </dsp:nvSpPr>
      <dsp:spPr>
        <a:xfrm>
          <a:off x="2591979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Build, Test, Q&amp;A</a:t>
          </a:r>
        </a:p>
      </dsp:txBody>
      <dsp:txXfrm>
        <a:off x="2879797" y="1602100"/>
        <a:ext cx="863454" cy="575636"/>
      </dsp:txXfrm>
    </dsp:sp>
    <dsp:sp modelId="{EE830907-BAC8-4B18-BDBB-7EC6A912C744}">
      <dsp:nvSpPr>
        <dsp:cNvPr id="0" name=""/>
        <dsp:cNvSpPr/>
      </dsp:nvSpPr>
      <dsp:spPr>
        <a:xfrm>
          <a:off x="3887161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Release &amp; Deploy</a:t>
          </a:r>
        </a:p>
      </dsp:txBody>
      <dsp:txXfrm>
        <a:off x="4174979" y="1602100"/>
        <a:ext cx="863454" cy="575636"/>
      </dsp:txXfrm>
    </dsp:sp>
    <dsp:sp modelId="{C87D30DE-1AEB-4E62-BB33-BE11797275AF}">
      <dsp:nvSpPr>
        <dsp:cNvPr id="0" name=""/>
        <dsp:cNvSpPr/>
      </dsp:nvSpPr>
      <dsp:spPr>
        <a:xfrm>
          <a:off x="5182342" y="1602100"/>
          <a:ext cx="1439090" cy="575636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</a:t>
          </a:r>
        </a:p>
      </dsp:txBody>
      <dsp:txXfrm>
        <a:off x="5470160" y="1602100"/>
        <a:ext cx="863454" cy="5756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0012B-143E-4015-BD9E-BE1458CA61E5}">
      <dsp:nvSpPr>
        <dsp:cNvPr id="0" name=""/>
        <dsp:cNvSpPr/>
      </dsp:nvSpPr>
      <dsp:spPr>
        <a:xfrm>
          <a:off x="1358" y="1181453"/>
          <a:ext cx="1654792" cy="66191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</a:t>
          </a:r>
        </a:p>
      </dsp:txBody>
      <dsp:txXfrm>
        <a:off x="332316" y="1181453"/>
        <a:ext cx="992876" cy="661916"/>
      </dsp:txXfrm>
    </dsp:sp>
    <dsp:sp modelId="{DA4E73B6-1855-41B0-80E2-4A464D72FB87}">
      <dsp:nvSpPr>
        <dsp:cNvPr id="0" name=""/>
        <dsp:cNvSpPr/>
      </dsp:nvSpPr>
      <dsp:spPr>
        <a:xfrm>
          <a:off x="1490671" y="1181453"/>
          <a:ext cx="1654792" cy="66191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Intake / </a:t>
          </a:r>
          <a:br>
            <a:rPr lang="en-US" sz="1300" kern="1200" dirty="0"/>
          </a:br>
          <a:r>
            <a:rPr lang="en-US" sz="1300" kern="1200" dirty="0"/>
            <a:t>Ops Acceptance</a:t>
          </a:r>
        </a:p>
      </dsp:txBody>
      <dsp:txXfrm>
        <a:off x="1821629" y="1181453"/>
        <a:ext cx="992876" cy="661916"/>
      </dsp:txXfrm>
    </dsp:sp>
    <dsp:sp modelId="{EE830907-BAC8-4B18-BDBB-7EC6A912C744}">
      <dsp:nvSpPr>
        <dsp:cNvPr id="0" name=""/>
        <dsp:cNvSpPr/>
      </dsp:nvSpPr>
      <dsp:spPr>
        <a:xfrm>
          <a:off x="2979984" y="1181453"/>
          <a:ext cx="1654792" cy="66191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Deploy / Rollout / Activate</a:t>
          </a:r>
        </a:p>
      </dsp:txBody>
      <dsp:txXfrm>
        <a:off x="3310942" y="1181453"/>
        <a:ext cx="992876" cy="66191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693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Observe</a:t>
          </a:r>
        </a:p>
      </dsp:txBody>
      <dsp:txXfrm>
        <a:off x="198806" y="1034151"/>
        <a:ext cx="591339" cy="394226"/>
      </dsp:txXfrm>
    </dsp:sp>
    <dsp:sp modelId="{FFE9B7E4-25ED-4D6B-A276-B114955FD438}">
      <dsp:nvSpPr>
        <dsp:cNvPr id="0" name=""/>
        <dsp:cNvSpPr/>
      </dsp:nvSpPr>
      <dsp:spPr>
        <a:xfrm>
          <a:off x="888702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</a:t>
          </a:r>
        </a:p>
      </dsp:txBody>
      <dsp:txXfrm>
        <a:off x="1085815" y="1034151"/>
        <a:ext cx="591339" cy="394226"/>
      </dsp:txXfrm>
    </dsp:sp>
    <dsp:sp modelId="{F3B093F1-0F32-45F6-A28F-DAC22836D24A}">
      <dsp:nvSpPr>
        <dsp:cNvPr id="0" name=""/>
        <dsp:cNvSpPr/>
      </dsp:nvSpPr>
      <dsp:spPr>
        <a:xfrm>
          <a:off x="1775711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</a:t>
          </a:r>
        </a:p>
      </dsp:txBody>
      <dsp:txXfrm>
        <a:off x="1972824" y="1034151"/>
        <a:ext cx="591339" cy="394226"/>
      </dsp:txXfrm>
    </dsp:sp>
    <dsp:sp modelId="{178DADE0-45FB-4793-AAA9-134F0EBD8194}">
      <dsp:nvSpPr>
        <dsp:cNvPr id="0" name=""/>
        <dsp:cNvSpPr/>
      </dsp:nvSpPr>
      <dsp:spPr>
        <a:xfrm>
          <a:off x="2662721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 &amp; Improve</a:t>
          </a:r>
        </a:p>
      </dsp:txBody>
      <dsp:txXfrm>
        <a:off x="2859834" y="1034151"/>
        <a:ext cx="591339" cy="39422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Routine Management</a:t>
          </a:r>
        </a:p>
      </dsp:txBody>
      <dsp:txXfrm>
        <a:off x="253376" y="0"/>
        <a:ext cx="2311024" cy="50400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Fire drills / Chao(p)s Testing</a:t>
          </a:r>
        </a:p>
      </dsp:txBody>
      <dsp:txXfrm>
        <a:off x="253376" y="0"/>
        <a:ext cx="2311024" cy="50400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0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 &amp; Improve</a:t>
          </a:r>
        </a:p>
      </dsp:txBody>
      <dsp:txXfrm>
        <a:off x="252001" y="0"/>
        <a:ext cx="2311024" cy="5040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0012B-143E-4015-BD9E-BE1458CA61E5}">
      <dsp:nvSpPr>
        <dsp:cNvPr id="0" name=""/>
        <dsp:cNvSpPr/>
      </dsp:nvSpPr>
      <dsp:spPr>
        <a:xfrm>
          <a:off x="2514" y="537641"/>
          <a:ext cx="1503097" cy="601239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</a:t>
          </a:r>
        </a:p>
      </dsp:txBody>
      <dsp:txXfrm>
        <a:off x="303134" y="537641"/>
        <a:ext cx="901858" cy="601239"/>
      </dsp:txXfrm>
    </dsp:sp>
    <dsp:sp modelId="{DA4E73B6-1855-41B0-80E2-4A464D72FB87}">
      <dsp:nvSpPr>
        <dsp:cNvPr id="0" name=""/>
        <dsp:cNvSpPr/>
      </dsp:nvSpPr>
      <dsp:spPr>
        <a:xfrm>
          <a:off x="1355302" y="537641"/>
          <a:ext cx="1503097" cy="601239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Intake / </a:t>
          </a:r>
          <a:br>
            <a:rPr lang="en-US" sz="1200" kern="1200" dirty="0"/>
          </a:br>
          <a:r>
            <a:rPr lang="en-US" sz="1200" kern="1200" dirty="0"/>
            <a:t>Ops Acceptance</a:t>
          </a:r>
        </a:p>
      </dsp:txBody>
      <dsp:txXfrm>
        <a:off x="1655922" y="537641"/>
        <a:ext cx="901858" cy="6012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01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28 24575,'-3'2'0,"0"0"0,-1 0 0,1 0 0,-1-1 0,1 1 0,-1-1 0,0 0 0,1 0 0,-1 0 0,-7 0 0,-28 11 0,10 7 0,1 1 0,2 1 0,0 1 0,1 1 0,-30 37 0,53-56 0,-1 1 0,1-1 0,0 0 0,0 1 0,1 0 0,-1-1 0,1 1 0,0 0 0,0 0 0,0 8 0,1 58 0,1-40 0,-1-29 0,1 0 0,-1 0 0,0 0 0,1 0 0,-1 1 0,1-1 0,-1 0 0,1 0 0,0 0 0,0 0 0,0-1 0,0 1 0,0 0 0,1 0 0,-1 0 0,0-1 0,1 1 0,-1-1 0,1 1 0,0-1 0,-1 0 0,1 1 0,0-1 0,0 0 0,0 0 0,0 0 0,0-1 0,0 1 0,4 1 0,8 1 0,-1-1 0,1 0 0,26 0 0,10 2 0,-44-3 0,14 5 0,1-2 0,-1 0 0,1-1 0,0-1 0,0-1 0,0-1 0,30-4 0,-48 3 0,0 0 0,0-1 0,0 1 0,0-1 0,0 0 0,0 0 0,-1 0 0,1 0 0,-1 0 0,1-1 0,-1 1 0,0-1 0,0 1 0,0-1 0,0 0 0,-1 0 0,1 0 0,-1 0 0,0 0 0,1 0 0,-2 0 0,2-6 0,3-11 0,-1-1 0,2-32 0,-4 25 0,2 10 0,0 0 0,12-32 0,-11 40 0,-1 0 0,-1 1 0,1-2 0,-2 1 0,1 0 0,-2 0 0,1-1 0,-1 1 0,-1-1 0,0 1 0,0-1 0,-4-19 0,2 28 0,1-1 0,-1 1 0,0 0 0,0-1 0,1 1 0,-2 0 0,1 0 0,0 0 0,0 0 0,-1 1 0,1-1 0,0 1 0,-1-1 0,0 1 0,1 0 0,-1 0 0,0 0 0,0 0 0,0 0 0,-4 0 0,1 0 0,-1 0 0,1 0 0,-1 0 0,0 1 0,1 0 0,-1 0 0,1 1 0,-8 1 0,5 0-117,-32 14-1131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20.27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5737 0,'-176'13,"-258"73,272-47,-803 110,773-142,-320 24,3 64,281-32,-430 31,469-91,-375 34,461-18,1 6,1 8,1 7,1 6,-161 113,104-30,134-107,0 2,1 1,1 2,-31 52,41-59,0 2,2-1,-1 2,2 0,0 0,1 1,0 0,1 1,1-1,-3 34,2 6,0 1,4 130,2-154,2 0,1 0,0-1,2 1,13 55,-15-80,0 0,1 0,0-1,0-1,1 1,0-1,1-1,0 0,0 0,1-1,0-1,0 0,1 0,0-1,0-1,13 9,-3-7,0-1,1-1,0-1,0-2,28 2,109-2,-121-6,344-5,430 7,-2 111,-667-76,387 78,-442-105,1-6,0-6,0-6,95-28,185-106,-136 46,-145 68,1 5,117-5,176 25,-271 5,-63-3,0-4,0-3,-1-3,50-22,172-103,-45 21,-174 92,-1-2,83-66,-73 46,-32 28,-1-3,0-1,-1-1,33-44,88-160,-94 147,-43 70,1 0,-1-1,0 0,-1-1,0 0,0-1,-1 0,1-1,-2 1,1-2,-1 1,0-1,-1 0,0 0,2-15,-3 13,-1 0,0 0,0 0,-1 0,0 0,0 0,-2 0,1 0,-1 0,0 0,-1 0,-1 1,1 0,-1 0,-1 1,0-1,0 1,-1 1,0 0,0 0,-1 1,0 0,-1 1,0 0,0 1,0 1,0-1,-1 2,-10-7,-30-26,-317-248,106 127,223 142,-1 3,0 2,-73-13,94 25,-2-3,0-1,1-1,-1-1,1-1,1-2,-1-1,1-1,1-1,-25-30,12 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2.7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4110 287,'-20'-1,"1"-2,-36-10,-17-4,-565-8,487 26,-836 1,898-2,1-5,-1-5,1-5,1-5,-95-40,178 59,-208-78,164 65,-1 3,-76-5,-233 21,318-1,0 3,1 2,-50 21,-110 68,190-93,0 0,1 1,-1 1,1 0,0 0,0 1,1 0,0 0,-6 10,-6 14,-19 46,11-24,-111 236,127-271,2 1,0 0,0 1,2 0,0 1,1-1,0 2,1-1,-2 37,5-46,1-1,0 1,0 0,1-1,1 1,-1-1,1 0,1 0,0 0,0 0,1 0,0-1,0 0,1 0,0 0,0-1,1 0,14 18,-7-14,1 0,0-1,1-1,0 0,1-2,0 0,0-2,0 0,1-1,0-2,29 6,18-3,118-4,-131-5,2361-9,-1973 10,-99-29,-41 1,-244 25,0-4,0-3,0-3,-2-3,1-3,61-34,-94 44,1 1,22-4,-25 7,1 0,35-18,-51 20,-1 1,1-1,-1 0,0 0,1 0,-1-1,0 1,0-1,-1 0,1 0,0 0,-1-1,0 1,0-1,0 0,0 0,-1 0,1 0,-1 0,0 0,0-1,0 1,-1 0,1-11,-1 7,-1 1,1 0,-1 0,0 0,0 0,-1 0,0 0,0 0,0 0,-1 1,1 0,-1-1,-1 1,1 1,-8-12,-3 1,-1 1,0 1,-20-15,-8-8,-50-56,-68-63,151 150,0 0,0 1,0 0,0 1,-1 1,0 0,1 1,-17-2,-7 1,-46 5,78-1,-34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2:02.19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06.3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2:42.3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1076 97,'-45'-2,"-37"2,73 1,1 0,-1 0,0 1,1 0,-1 0,-14 8,4-1,1 0,1 2,-1 0,-15 15,20-16,-1 0,0-2,-27 14,-5 3,26-13,0 0,-1-1,0-1,-41 13,49-20,4-1,0 0,0 1,0 0,0 0,1 1,-14 7,-35 24,34-22,-31 24,47-31,-20 15,-31 32,19-17,31-30,1 0,0 0,0 1,0 0,1 0,0 1,0-1,1 1,0 0,-5 13,-14 42,-10 31,31-82,0 0,1 1,0 0,1-1,1 25,0-34,0 0,1 0,-1-1,1 1,0 0,0 0,0-1,0 1,0 0,0-1,1 0,0 1,-1-1,1 0,0 1,0-1,0 0,0 0,0-1,1 1,-1 0,1-1,-1 1,1-1,-1 0,1 0,0 0,-1 0,1-1,3 1,9 2,0-2,1 0,-1 0,23-4,-16 2,-6 0,-1 1,1 0,0 1,0 1,16 4,12 4,31 10,-58-15,0 0,1-1,-1-1,1-1,0-1,-1 0,1-1,0-1,0 0,-1-2,1 0,33-11,-43 10,0-1,0 0,-1 0,0 0,0-1,0 0,0-1,5-7,16-15,7 3,-29 22,0 0,0-1,0 1,-1-1,0 0,0 0,0-1,-1 0,6-7,-6 5,0 1,1 0,1 0,-1 0,1 1,0 0,0 0,14-10,-10 10,1-1,0 2,0 0,0 0,19-4,-10 2,0 0,-1-2,0 0,0-1,-1-1,32-24,-25 17,-20 15,0-1,-1 1,1-1,-1 0,1 0,-1 0,0 0,-1-1,1 0,4-9,-3 5,1 0,9-11,10-16,-18 23,0-1,-1 0,-1 0,0-1,0 1,-2-1,0 0,2-30,-5-117,-1 84,1 73,0-1,-1 1,1 0,-1-1,0 1,0 0,-1 0,1-1,-3-4,2 8,1-1,-1 1,0 0,0 0,0 0,0 0,0 0,0 1,0-1,0 0,-1 1,1 0,-1-1,1 1,-1 0,1 1,-1-1,0 0,-4 0,-19-2,0 2,1 1,-30 3,8-1,20-1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1.0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51,'-51'-15,"-41"10,83 6,1-1,-1 1,1 0,-1 0,1 1,0 0,0 1,-14 6,19-7,1 0,0 0,0 0,0 0,0 0,0 0,1 0,-1 1,1-1,0 1,-1-1,1 1,0 0,0-1,1 1,-1 0,1 0,-1-1,1 6,-1 9,1 0,3 21,-1-11,-2-19,1 0,0 1,0-1,1 0,0 0,1 0,0 0,5 10,3 1,26 35,-34-51,2 4,8 8,-1 1,0 1,-2 0,0 0,0 1,-2 0,12 37,-18-48,1 1,0-1,0 0,0 0,1-1,0 1,0-1,1 0,-1 0,2 0,6 7,-4-6,-1 1,0 1,0-1,7 14,-9-14,0-1,0 0,1 0,0-1,0 0,1 0,0 0,7 5,-1-2,0-1,0 0,26 10,-21-14,0 0,0-1,1-1,-1-1,1 0,-1-2,22-2,15 0,564 3,-596-1,0-2,0 0,25-8,20-2,75-1,228 7,-233 8,64 16,-20 0,228-31,110 8,-293 9,-22-2,218-3,-95-24,-49 1,98-19,-5-31,-218 42,-127 28,-1-1,0-1,0-1,-1-1,0-1,0-2,-2 0,37-25,26-28,76-64,-161 129,0-1,-1 1,1-1,0 1,-1-1,1 1,0-1,-1 0,1 1,0-1,-1 0,1 0,-1 0,0 1,1-1,-1 0,0 0,1 0,-1 0,0 0,0 1,0-1,1 0,-1 0,0 0,0 0,-1 0,1 0,0 0,0 0,0 0,-1 1,1-1,0 0,-1 0,1 0,-1 0,1 1,-1-1,1 0,-1 0,1 1,-1-1,0 0,1 1,-1-1,0 1,0-1,1 1,-1-1,0 1,0 0,0-1,0 1,0 0,-1-1,-6-2,0 1,-1 0,1 0,-16-2,-133-1,90 4,-71-9,-143-11,14 2,204 7,-81-25,-32-7,90 32,-109-2,-87 15,104 2,-457-24,466 11,0 7,1 7,-225 34,328-27,-79 11,-181 7,181-28,-242 9,-243 10,520-19,-99-2,68-16,96 10,-80-3,106 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4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106 120,'-1'1,"0"-1,0 0,0 1,0 0,1-1,-1 1,0-1,1 1,-1 0,0-1,1 1,-1 0,1 0,-1-1,1 1,0 0,-1 0,1 0,-1 2,-6 19,7-21,-24 105,-13 138,22-129,10-68,2 1,1-1,3 1,2-1,11 52,-13-93,0-1,1 1,0-1,0 0,1 1,0-1,0-1,0 1,0 0,0-1,1 1,0-1,0 0,0 0,7 4,8 4,-1 0,36 15,-3-2,42 23,-72-41,0 0,0-1,0-1,1-1,31 2,13 2,280 36,72 12,-335-41,157 5,89-21,-130-2,21 1,294 7,-333 11,45 1,-172-15,1-3,61-9,-58-2,1-2,100-41,-93 31,-30 10,0-3,-1 0,-1-3,-1-1,-1-1,43-39,-62 48,0-2,-1 1,-1-1,-1-1,10-18,-6 11,25-33,121-124,-149 166,0-1,-1 0,0-1,-1-1,-1 1,8-25,-6 13,-2-1,-1 0,4-34,-10 55,0 1,-1-1,0 1,0-1,-1 0,0 1,0-1,-1 1,0 0,0-1,0 1,-1 0,0 0,-1 0,0 1,0-1,0 1,0 0,-1 0,0 1,-1-1,1 1,-1 0,-10-6,-15-11,-1 1,-2 2,0 2,-59-22,-149-36,145 52,0 5,-171-11,-200 27,94 27,-75 2,-46-44,320 3,-207 10,65 32,62-3,238-24,0 2,1-1,-1 2,1 0,0 1,-17 8,3 1,1 2,-31 21,32-18,0-2,-2-2,0 0,-54 17,52-26,19-5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05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24575,'-9'1'0,"-1"0"0,1 1 0,0 0 0,0 1 0,-1 0 0,1 0 0,1 1 0,-1 0 0,1 0 0,-1 1 0,-13 11 0,15-11 0,1 0 0,-1 0 0,1 1 0,0 0 0,1 0 0,-1 1 0,1-1 0,1 1 0,-1 0 0,1 0 0,0 1 0,1-1 0,-6 16 0,8-15 0,0-1 0,1 1 0,0-1 0,0 1 0,0 0 0,1-1 0,0 1 0,1-1 0,0 1 0,5 13 0,3 2 0,25 43 0,-16-35 0,-16-26 0,0 0 0,1 0 0,0-1 0,0 0 0,0 0 0,0 0 0,0 0 0,1 0 0,0-1 0,0 0 0,0 0 0,0-1 0,0 1 0,1-1 0,-1 0 0,1 0 0,-1-1 0,1 0 0,0 0 0,0 0 0,-1 0 0,1-1 0,10-1 0,7 0 0,0-2 0,-1-1 0,1 0 0,36-13 0,-51 14 0,-1-1 0,1 0 0,-1-1 0,0 0 0,0 0 0,0 0 0,-1-1 0,0 0 0,0 0 0,0-1 0,-1 1 0,0-1 0,0 0 0,-1-1 0,0 1 0,0-1 0,-1 0 0,0 0 0,4-15 0,-5 14 0,-1-1 0,1 0 0,-2 0 0,1 0 0,-1 0 0,-1 1 0,0-1 0,0 0 0,-1 0 0,-5-15 0,4 19 0,1 0 0,-1 0 0,-1 0 0,1 0 0,-1 1 0,0 0 0,0-1 0,0 1 0,-1 1 0,0-1 0,0 1 0,0 0 0,-1 0 0,1 0 0,-1 1 0,-10-5 0,-22-11 0,31 15 0,-1 0 0,0 0 0,0 0 0,0 1 0,-1 0 0,1 1 0,-1 0 0,1 0 0,-1 1 0,-17-1 0,7 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0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 24575,'-14'0'0,"0"2"0,-1 0 0,1 0 0,0 1 0,0 1 0,0 1 0,-18 8 0,-88 51 0,109-57 0,2 1 0,1 1 0,0 0 0,1 1 0,0 0 0,0 0 0,1 0 0,0 1 0,1 0 0,-4 14 0,8-21 0,0 0 0,0 0 0,1-1 0,-1 1 0,1 0 0,0 0 0,1 0 0,-1 0 0,1 0 0,-1 0 0,1 0 0,0-1 0,1 1 0,-1 0 0,1 0 0,-1-1 0,1 0 0,0 1 0,1-1 0,-1 0 0,4 5 0,-3-5 0,0 1 0,0-1 0,0 1 0,0-1 0,1 0 0,-1 0 0,1-1 0,0 1 0,0-1 0,0 0 0,0 0 0,0 0 0,1 0 0,-1-1 0,0 1 0,1-1 0,8 1 0,79 5 0,-75-4 0,0 0 0,0-2 0,0 0 0,0-1 0,0-1 0,18-2 0,-32 2 0,0-1 0,0 1 0,0 0 0,0-1 0,-1 1 0,1-1 0,-1 0 0,1 0 0,-1 0 0,1 0 0,-1-1 0,0 1 0,0 0 0,0-1 0,-1 0 0,1 1 0,1-4 0,25-60 0,-8 18 0,-17 44 0,-1-1 0,0 1 0,0-1 0,0 1 0,0-1 0,-1 1 0,0-1 0,0 0 0,0 0 0,0 0 0,-1 0 0,0 1 0,0-1 0,0 0 0,-1 0 0,1 0 0,-1 0 0,0 0 0,-1 1 0,1-1 0,-1 0 0,0 1 0,0-1 0,0 1 0,-1 0 0,1 0 0,-1 0 0,0 0 0,-6-5 0,5 5-111,-1-1-1,0 1 0,0 1 1,-1-1-1,1 1 1,-1 0-1,1 0 0,-1 0 1,0 1-1,-11-3 1,16 5-27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18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23 24575,'-4'2'0,"1"1"0,0-1 0,-1 1 0,1-1 0,0 1 0,0 0 0,0 0 0,1 1 0,-1-1 0,1 1 0,0-1 0,-3 6 0,1-2 0,-32 53 0,-52 119 0,87-178 0,1 0 0,-1 0 0,1 0 0,-1 1 0,1-1 0,0 0 0,0 0 0,-1 1 0,1-1 0,0 0 0,0 1 0,0-1 0,1 0 0,-1 0 0,0 1 0,0-1 0,1 0 0,-1 0 0,1 1 0,-1-1 0,1 0 0,-1 0 0,1 0 0,0 0 0,1 2 0,0-1 0,1 1 0,-1-1 0,1 0 0,0 0 0,0 0 0,0-1 0,0 1 0,0-1 0,6 3 0,1-1 0,1 0 0,-1-1 0,1 0 0,0-1 0,18 1 0,-4-4 0,0-1 0,0-1 0,0-1 0,-1-1 0,25-9 0,-43 12 0,-1 0 0,1-1 0,-1 0 0,0 1 0,-1-2 0,1 1 0,-1 0 0,1-1 0,-1 0 0,-1 0 0,1 0 0,-1-1 0,0 1 0,4-9 0,5-14 0,14-50 0,-17 49 0,-8 27 0,0 0 0,-1 0 0,1 0 0,0 0 0,-1 0 0,1 0 0,-1 0 0,0 0 0,0 0 0,0 0 0,0-1 0,0 1 0,0 0 0,-1 0 0,1 0 0,0 0 0,-1 0 0,0 0 0,1 0 0,-1 0 0,0 0 0,0 0 0,0 1 0,0-1 0,-1 0 0,1 1 0,-3-4 0,-2 2 0,1 0 0,-1 0 0,0 0 0,0 1 0,0 0 0,0 0 0,-10-2 0,12 3 0,-51-20 0,47 17 0,-1 1 0,1-1 0,-1 1 0,1 1 0,-1 0 0,0 0 0,0 0 0,-13 0 0,10 3-108,9 0 34,1-1 0,-1 0 0,0 0 0,1 0 0,-1 0 0,0 0 0,1 0 0,-1-1 1,0 1-1,1-1 0,-1 1 0,1-1 0,-1 0 0,1 0 0,0 0 0,-5-3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09:59:13.2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4744 211,'0'-2,"-1"1,0 0,1 0,-1 0,0 0,0 0,0 0,0 0,0 0,0 0,0 1,-1-1,1 0,0 0,0 1,-1-1,1 1,-1-1,1 1,0-1,-1 1,1 0,-1-1,1 1,-1 0,0 0,-1 0,-53-5,48 5,-591-5,336 8,-9-3,0 11,-320 43,366-20,-393 44,189-57,141-8,109 3,-265 51,425-63,-23 3,-78 23,106-25,0 0,0 1,1 0,0 1,1 1,0 0,0 0,-13 12,13-10,0 1,0 1,2 0,0 0,0 0,2 1,0 1,1-1,0 1,2 0,0 0,1 1,1-1,1 1,-2 28,4-6,6 146,-4-179,0 0,0 0,0 0,1-1,0 1,0 0,0-1,0 1,1-1,0 1,0-1,0 0,1 0,-1 0,1 0,0 0,0-1,0 1,0-1,8 3,10 4,0-1,1-1,29 6,1 1,58 15,2-3,190 21,22-8,581 11,361-96,-476 9,3 37,-339 3,-110-4,340 3,86 43,-471-22,914 15,-143-20,-828-11,275 18,63 2,-438-20,192 28,-160-14,-8-8,282-8,-314-6,-32-4,0-4,131-24,-123 16,-87 14,131-24,-134 23,0-2,-1 0,0-1,0 0,21-12,-31 13,0-1,-1 1,0-2,13-13,21-16,133-73,-113 74,108-81,-134 88,-22 18,-2 0,1 0,11-14,-21 19,1 0,-1 0,-1 0,0 0,0 0,0-1,-1 1,0-1,-1 1,1-11,-1 10,0-1,-1 0,0 0,0 1,-1-1,-1 0,1 1,-1-1,-1 1,0-1,-1 1,1 0,-2 0,1 0,-12-12,-24-23,-3 1,-2 2,-1 2,-3 1,-2 2,-2 1,-2 3,-1 1,-1 2,-81-27,-404-99,295 112,156 28,-445-49,-153 30,-2 28,664 4,-521-15,335 6,130 6,-1015-23,260 58,236-9,500-19,1 4,-117 20,109-12,-170 7,-18-25,-78 3,-72 47,290-27,81-15,-1-2,-83-4,79-1,44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50.08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5:57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3.11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7.89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6879 1823,'0'-3,"1"0,0 0,-1 0,1 0,0 0,1 0,-1 0,0 0,1 1,-1-1,5-4,3-7,34-62,-4-2,-3-1,-3-2,-4-1,-4-1,-3-2,-4 0,-4-1,6-170,-20 247,0 0,0 0,-1 0,0 0,-1-1,0 1,-1 1,1-1,-2 0,1 1,-1-1,0 1,-1 0,0 1,0-1,-1 1,0 0,0 0,-1 1,-10-9,-31-20,-89-49,-63-17,135 69,-212-104,228 112,-2 2,-1 3,-76-19,-164-13,-75 20,0 5,-2 27,146 1,188 0,-1 2,1 2,0 1,-44 15,-10 1,43-9,1 1,-82 41,-9 3,54-29,-155 33,94-31,-176 64,278-83,0 3,0 1,2 2,-50 32,56-29,-4 3,-44 22,67-39,-1-2,0 0,-1-1,1 0,-1-2,-26 4,-51-2,-105-9,43 0,118 4,-166 3,159 1,1 1,-71 18,-38 33,110-38,0-2,-67 16,56-23,0-2,-57-1,-110-11,60 1,-322 4,468 0,-1 0,0-1,1-1,0 0,-1-1,1 0,0-1,0-1,-16-8,3-4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22-11-2022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780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angry suppliers</a:t>
            </a:r>
          </a:p>
          <a:p>
            <a:r>
              <a:rPr lang="en-US" dirty="0"/>
              <a:t>their bills have not been paid. Why Not?</a:t>
            </a:r>
          </a:p>
          <a:p>
            <a:r>
              <a:rPr lang="en-US" dirty="0"/>
              <a:t>They have been approved (in the invoice management app) -  but not forwarded to the financial system where payment is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7344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 portal was never the fastest application in the world but usually performed at a stable if barely acceptable level</a:t>
            </a:r>
          </a:p>
          <a:p>
            <a:r>
              <a:rPr lang="en-US" dirty="0"/>
              <a:t>several times during the month its performance collapsed and it became unusable. 20-30 seconds wait times and time outs. </a:t>
            </a:r>
          </a:p>
          <a:p>
            <a:r>
              <a:rPr lang="en-US" dirty="0"/>
              <a:t>it was unclear why that happened – at those specific moments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06315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long queues at peak times such as easter, </a:t>
            </a:r>
            <a:r>
              <a:rPr lang="en-US" dirty="0" err="1"/>
              <a:t>christmas</a:t>
            </a:r>
            <a:r>
              <a:rPr lang="en-US" dirty="0"/>
              <a:t> and public holidays</a:t>
            </a:r>
          </a:p>
          <a:p>
            <a:r>
              <a:rPr lang="en-US" dirty="0"/>
              <a:t>completing the purchase at the cash register was extremely slow – especially for customers with a loyalty card; during the day, the process slowed down even further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4126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https://learn.microsoft.com/en-us/azure/connectors/connectors-create-api-salesforce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5978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https://opentelemetry.io/docs/concepts/signals/traces/#span-links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45329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https://www.slideserve.com/ayala/se-3910-real-time-systems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78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expired certificate</a:t>
            </a:r>
          </a:p>
          <a:p>
            <a:r>
              <a:rPr lang="en-US" dirty="0"/>
              <a:t>Product Owner cannot be reached</a:t>
            </a:r>
          </a:p>
          <a:p>
            <a:r>
              <a:rPr lang="en-US" dirty="0"/>
              <a:t>Wiki is down</a:t>
            </a:r>
          </a:p>
          <a:p>
            <a:r>
              <a:rPr lang="en-US" dirty="0"/>
              <a:t>Storage inaccessible</a:t>
            </a:r>
          </a:p>
          <a:p>
            <a:r>
              <a:rPr lang="en-US" dirty="0"/>
              <a:t>Critical vulnerability in library</a:t>
            </a:r>
          </a:p>
          <a:p>
            <a:r>
              <a:rPr lang="en-US" dirty="0"/>
              <a:t>DDOS attack detected</a:t>
            </a:r>
          </a:p>
          <a:p>
            <a:r>
              <a:rPr lang="en-US" dirty="0"/>
              <a:t>Ransomware alert</a:t>
            </a:r>
          </a:p>
          <a:p>
            <a:r>
              <a:rPr lang="en-US" dirty="0"/>
              <a:t>Data Corruption (human error)</a:t>
            </a:r>
          </a:p>
          <a:p>
            <a:r>
              <a:rPr lang="en-US" dirty="0"/>
              <a:t>failing DNS server</a:t>
            </a:r>
          </a:p>
          <a:p>
            <a:r>
              <a:rPr lang="en-US" dirty="0"/>
              <a:t>Azure availability zone is down</a:t>
            </a:r>
          </a:p>
          <a:p>
            <a:r>
              <a:rPr lang="en-US" dirty="0"/>
              <a:t>team tech lead falls ill</a:t>
            </a:r>
          </a:p>
          <a:p>
            <a:r>
              <a:rPr lang="en-US" dirty="0"/>
              <a:t>P1 bug in recent production release</a:t>
            </a:r>
          </a:p>
          <a:p>
            <a:r>
              <a:rPr lang="en-US" dirty="0"/>
              <a:t>Edge connectivity lost</a:t>
            </a:r>
          </a:p>
          <a:p>
            <a:r>
              <a:rPr lang="en-US" dirty="0"/>
              <a:t>Power outage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7562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expired certificate</a:t>
            </a:r>
          </a:p>
          <a:p>
            <a:r>
              <a:rPr lang="en-US" dirty="0"/>
              <a:t>Product Owner cannot be reached</a:t>
            </a:r>
          </a:p>
          <a:p>
            <a:r>
              <a:rPr lang="en-US" dirty="0"/>
              <a:t>Wiki is down</a:t>
            </a:r>
          </a:p>
          <a:p>
            <a:r>
              <a:rPr lang="en-US" dirty="0"/>
              <a:t>Storage inaccessible</a:t>
            </a:r>
          </a:p>
          <a:p>
            <a:r>
              <a:rPr lang="en-US" dirty="0"/>
              <a:t>Critical vulnerability in library</a:t>
            </a:r>
          </a:p>
          <a:p>
            <a:r>
              <a:rPr lang="en-US" dirty="0"/>
              <a:t>DDOS attack detected</a:t>
            </a:r>
          </a:p>
          <a:p>
            <a:r>
              <a:rPr lang="en-US" dirty="0"/>
              <a:t>Ransomware alert</a:t>
            </a:r>
          </a:p>
          <a:p>
            <a:r>
              <a:rPr lang="en-US" dirty="0"/>
              <a:t>Data Corruption (human error)</a:t>
            </a:r>
          </a:p>
          <a:p>
            <a:r>
              <a:rPr lang="en-US" dirty="0"/>
              <a:t>failing DNS server</a:t>
            </a:r>
          </a:p>
          <a:p>
            <a:r>
              <a:rPr lang="en-US" dirty="0"/>
              <a:t>Azure availability zone is down</a:t>
            </a:r>
          </a:p>
          <a:p>
            <a:r>
              <a:rPr lang="en-US" dirty="0"/>
              <a:t>team tech lead falls ill</a:t>
            </a:r>
          </a:p>
          <a:p>
            <a:r>
              <a:rPr lang="en-US" dirty="0"/>
              <a:t>P1 bug in recent production release</a:t>
            </a:r>
          </a:p>
          <a:p>
            <a:r>
              <a:rPr lang="en-US" dirty="0"/>
              <a:t>Edge connectivity lost</a:t>
            </a:r>
          </a:p>
          <a:p>
            <a:r>
              <a:rPr lang="en-US" dirty="0"/>
              <a:t>Power outage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7457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60CEB-7EEC-4499-A608-35D98CCCD974}" type="datetime1">
              <a:rPr lang="en-US" noProof="0" smtClean="0"/>
              <a:t>22-Nov-22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Integration Operations - Moderne IT-Integrationen – 30 november 2022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CED6E3-436D-420E-9FC4-D43821C696D6}" type="datetime1">
              <a:rPr lang="en-US" smtClean="0"/>
              <a:t>22-Nov-22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6622D7-59FD-492E-AEC1-240C38D60C79}" type="datetime1">
              <a:rPr lang="en-US" smtClean="0"/>
              <a:t>22-Nov-22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7EE102-0F2C-4957-9D4C-2177AE8A986E}" type="datetime1">
              <a:rPr lang="en-US" smtClean="0"/>
              <a:t>22-Nov-22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71421-AF72-4A4C-8CB5-97F77476A52D}" type="datetime1">
              <a:rPr lang="en-US" smtClean="0"/>
              <a:t>22-Nov-22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1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29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89029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A0782-6956-4073-9173-67178A3A6943}" type="datetime1">
              <a:rPr lang="en-US" smtClean="0"/>
              <a:t>22-Nov-22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232594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276E78-CE6E-459A-A091-0F53AEB6424A}" type="datetime1">
              <a:rPr lang="en-US" smtClean="0"/>
              <a:t>22-Nov-22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949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A838CA-590A-44B2-8993-9C70C9330ABF}" type="datetime1">
              <a:rPr lang="en-US" smtClean="0"/>
              <a:t>22-Nov-22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3298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2EDBB-0D3C-4F77-A86C-FBA6DF6C1357}" type="datetime1">
              <a:rPr lang="en-US" smtClean="0"/>
              <a:t>22-Nov-22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1952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34383-150A-4765-B1BE-6C83E3A640DA}" type="datetime1">
              <a:rPr lang="en-US" smtClean="0"/>
              <a:t>22-Nov-22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2452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7EB38-02F0-4DB1-BE2E-342671BA2C83}" type="datetime1">
              <a:rPr lang="en-US" noProof="0" smtClean="0"/>
              <a:t>22-Nov-22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Integration Operations - Moderne IT-Integrationen – 30 november 2022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97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4C96C-28CA-4186-84B3-B40D2C06170B}" type="datetime1">
              <a:rPr lang="en-US" noProof="0" smtClean="0"/>
              <a:t>22-Nov-22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Integration Operations - Moderne IT-Integrationen – 30 november 2022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3779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E5DF2-119A-4970-89AF-5BD03F517B87}" type="datetime1">
              <a:rPr lang="en-US" smtClean="0"/>
              <a:t>22-Nov-22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9394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43B9AA-127D-46DE-9E6E-BA59FD264722}" type="datetime1">
              <a:rPr lang="en-US" smtClean="0"/>
              <a:t>22-Nov-22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197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7AF33-BF5E-4C08-918B-CF50945E412D}" type="datetime1">
              <a:rPr lang="en-US" smtClean="0"/>
              <a:t>22-Nov-22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36208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6BA61-7FCE-4642-9C3E-E5AB8ECE4C67}" type="datetime1">
              <a:rPr lang="en-US" smtClean="0"/>
              <a:t>22-Nov-22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2239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AA51-D228-4817-AD8A-E30282A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40AF-712D-47C8-8FBE-D0C5800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E90F04-3632-450D-9CD4-69DBD4E19CD2}" type="datetime1">
              <a:rPr lang="en-US" smtClean="0"/>
              <a:t>22-Nov-22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2F17-077D-4D6F-9170-2FB7DC7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4149-70D2-48BE-9276-C39ED25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674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B706-E68F-407E-9D9A-3A98CFFE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EB-F969-43DF-9C15-D1B71F92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9C49-7531-4DC5-A383-D9068B06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53535-1CAF-40DD-8D2B-C40C2B1AE51A}" type="datetime1">
              <a:rPr lang="en-US" smtClean="0"/>
              <a:t>22-Nov-22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6F217-50B9-4DF0-BE9F-5AF0071F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45E-4FA8-4B2B-9C64-0036F810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30021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C627-F945-4B5C-B29D-DD3B110D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36D3-10C6-45F9-A1C5-F337CCF75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ABB51-CF7F-499C-AA05-FD0E09565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D7B1D-9FD7-42FC-9810-51900D2C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4E865-418B-4780-9303-40D7D8EE5C82}" type="datetime1">
              <a:rPr lang="en-US" smtClean="0"/>
              <a:t>22-Nov-22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123EC-A321-4772-B8CD-83AD9C07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2D0CA-6DEA-4DBF-8FBC-76A959AF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947049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E4A3-4673-4BB9-80B6-BC47724E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D01C2-6A44-43BF-8537-6626D3CC6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FA3E-D56A-47AD-8502-F3011B3D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E03C5-6A14-4A92-9A89-ACDA7091317F}" type="datetime1">
              <a:rPr lang="en-US" smtClean="0"/>
              <a:t>22-Nov-22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7B424-5F1C-4668-A3D4-F0277B35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03C-7FB6-496D-8C7B-FAF96BE5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940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A623-0545-459D-9135-70AB059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3DD0-34FB-4EBF-8699-1F4BC366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B0F0-826F-4EF8-814A-687EC7B3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81ACD-AF49-4DA4-BDAF-1DF72AD39D9D}" type="datetime1">
              <a:rPr lang="en-US" smtClean="0"/>
              <a:t>22-Nov-22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0C87-31D1-4C90-986D-58420272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A5150-8E5C-404F-85D3-498247B3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25027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6D8B-88E4-4A93-A868-5D31EAD3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9D35C-95BB-4B21-AB18-C99DDF4D0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4CF59-9FBA-47DD-8893-8C51B4B1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88C96F-EE67-4E46-BF94-0A64E3B712DB}" type="datetime1">
              <a:rPr lang="en-US" smtClean="0"/>
              <a:t>22-Nov-22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F406-EDBB-4BB4-AA8E-CE56D670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FB9DB-5329-4E2F-A49A-6F222D82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2222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FD55-6623-46A2-8E5F-A3974CE4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3BDA-46EB-4E0B-AF32-75DA4B075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3D322-6A3D-49A0-8068-571696619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F6562-42C1-4ACF-8FA6-B020F1CE5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C578C-3103-4B62-B954-23D413E6B472}" type="datetime1">
              <a:rPr lang="en-US" smtClean="0"/>
              <a:t>22-Nov-22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0DFE2-263D-4455-BAB8-41EF8F67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B90E-4D1E-4C4A-A6EB-50C92B4E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2137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4DAB-81F7-4CD3-8203-548D29E7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4706C-9C6F-448C-AF32-BB95D9C7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5BE7B-F2C0-4226-8996-3FB72BDE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4DC40-D851-414B-B25D-EFDDEB83A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4B1C7-0472-4030-9FB9-D72F966E0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25C85-644E-4C5A-A409-3D5FB13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C6E3D-AA8E-4864-B3FD-7FBCE3089876}" type="datetime1">
              <a:rPr lang="en-US" smtClean="0"/>
              <a:t>22-Nov-22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09CFA-651F-4EA1-B718-0F9E4815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20919-D186-43E5-8F79-7ACED625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1503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997F-C067-407B-97F1-DCA089E5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E6964-F31E-4553-A50E-9D0448AA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1240E-A807-405C-87BB-5CE57BECA0E6}" type="datetime1">
              <a:rPr lang="en-US" smtClean="0"/>
              <a:t>22-Nov-22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BB32-8882-44AC-9481-07E914F3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6608D-1F6B-4BA7-B4B3-FEE13E3C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6673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DC12F-F5AC-44D4-9896-2E8B3219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4FBCC-7A5E-4263-AB57-C122805D4CC5}" type="datetime1">
              <a:rPr lang="en-US" smtClean="0"/>
              <a:t>22-Nov-22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7AA8-FE7C-4990-BC03-F39CBFB2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ABBC-29F5-4E24-B750-753D86B1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08412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DA49-6E06-4181-896D-97F172A8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CA56-F091-4E96-9B0D-B7DFAF983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44656-8E93-4234-9262-7E4679F52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6B373-88FE-4A85-A751-7D2BF967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6B3EB-BA29-4E27-B3C3-DA8E2A490933}" type="datetime1">
              <a:rPr lang="en-US" smtClean="0"/>
              <a:t>22-Nov-22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0140C-3F01-4AA8-ACB8-79128792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3A7CC-873A-4FB8-9876-234AD85B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29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1015-3DC2-4A1C-8B72-600743011B32}" type="datetime1">
              <a:rPr lang="en-US" smtClean="0"/>
              <a:t>22-Nov-22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57BD-B0B1-45B1-B381-DFE02855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AA78F-73B3-48C7-B6BF-9880F29B5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F0954-9A5C-4985-B15B-A484A9E6F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B395E-E417-479F-A2C4-A34360069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628F5-FDA5-4A9E-9F7E-FB84C36B74BE}" type="datetime1">
              <a:rPr lang="en-US" smtClean="0"/>
              <a:t>22-Nov-22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F17D4-C834-4B95-8E92-01ED35B5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B00FE-30E0-419C-8FB3-921B5CE0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42602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3C56-E32C-478A-A67D-A05878DE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FB1D1-E408-4A7D-8197-D498EE571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A1C8F-55B1-4C41-B493-68DE880E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E739CB-B03D-422D-B3CC-1947167F9C5C}" type="datetime1">
              <a:rPr lang="en-US" smtClean="0"/>
              <a:t>22-Nov-22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56539-6B59-4879-81D1-C022C2A7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7090-11DD-4485-901B-B9F920D4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56320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724CF-A21C-4EB6-972C-B6054DE28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9735E-9270-463B-91D9-E502E3238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3117-0AE7-4FDA-A4DC-B02823AD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23DAC-B615-48C5-8074-D0FF9ED7DDAB}" type="datetime1">
              <a:rPr lang="en-US" smtClean="0"/>
              <a:t>22-Nov-22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8DDE1-DDFB-4E1A-8D7E-64C9BFE7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E64E8-1685-4C10-A50C-5D2FE2C8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812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57AABD-2446-4730-A2DE-FCE5219ED302}" type="datetime1">
              <a:rPr lang="en-US" smtClean="0"/>
              <a:t>22-Nov-22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566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9FF33-D778-4CE2-979C-20685077AB7A}" type="datetime1">
              <a:rPr lang="en-US" smtClean="0"/>
              <a:t>22-Nov-22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18673-2F2B-4039-A28C-3BF1BD47708D}" type="datetime1">
              <a:rPr lang="en-US" smtClean="0"/>
              <a:t>22-Nov-22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6CF7A8-6603-4E08-B5C0-953723D73145}" type="datetime1">
              <a:rPr lang="en-US" smtClean="0"/>
              <a:t>22-Nov-22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2892-1C11-49FA-B332-237992DF8EC6}" type="datetime1">
              <a:rPr lang="en-US" smtClean="0"/>
              <a:t>22-Nov-22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3268A-9ACE-4409-8F03-B42F157D37A1}" type="datetime1">
              <a:rPr lang="en-US" noProof="0" smtClean="0"/>
              <a:t>22-Nov-22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Integration Operations - Moderne IT-Integrationen – 30 november 2022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4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6E659802-30B3-4FE9-AAB4-15943DEFFA31}" type="datetime1">
              <a:rPr lang="en-US" smtClean="0"/>
              <a:t>22-Nov-22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Integration Operations - Moderne IT-Integrationen – 30 november 2022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BC8259A1-EA98-45D2-B2C6-DA054411E90C}" type="datetime1">
              <a:rPr lang="en-US" smtClean="0"/>
              <a:t>22-Nov-22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Integration Operations - Moderne IT-Integrationen – 30 november 2022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34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5C2B1-A92C-4A73-A57A-CFB9B489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6020C-9F9D-4CCD-9263-A7268DDF9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580A9-978A-4554-8F6C-55D4375F1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85B2B-9C58-4A5D-BB87-BF34469E74A4}" type="datetime1">
              <a:rPr lang="en-US" smtClean="0"/>
              <a:t>22-Nov-22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D712B-9594-4E6B-9D46-DE574E8D0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Integration Operations - Moderne IT-Integrationen – 30 november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97C0B-8FE0-46E9-BDF0-780B1E84D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6706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  <p:sldLayoutId id="2147483713" r:id="rId3"/>
    <p:sldLayoutId id="2147483714" r:id="rId4"/>
    <p:sldLayoutId id="2147483715" r:id="rId5"/>
    <p:sldLayoutId id="2147483716" r:id="rId6"/>
    <p:sldLayoutId id="2147483717" r:id="rId7"/>
    <p:sldLayoutId id="2147483718" r:id="rId8"/>
    <p:sldLayoutId id="2147483719" r:id="rId9"/>
    <p:sldLayoutId id="2147483720" r:id="rId10"/>
    <p:sldLayoutId id="2147483721" r:id="rId11"/>
    <p:sldLayoutId id="2147483722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37.jpe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5.xml"/><Relationship Id="rId13" Type="http://schemas.openxmlformats.org/officeDocument/2006/relationships/diagramLayout" Target="../diagrams/layout6.xml"/><Relationship Id="rId18" Type="http://schemas.openxmlformats.org/officeDocument/2006/relationships/diagramLayout" Target="../diagrams/layout7.xml"/><Relationship Id="rId26" Type="http://schemas.microsoft.com/office/2007/relationships/diagramDrawing" Target="../diagrams/drawing8.xml"/><Relationship Id="rId3" Type="http://schemas.openxmlformats.org/officeDocument/2006/relationships/diagramLayout" Target="../diagrams/layout4.xml"/><Relationship Id="rId21" Type="http://schemas.microsoft.com/office/2007/relationships/diagramDrawing" Target="../diagrams/drawing7.xml"/><Relationship Id="rId7" Type="http://schemas.openxmlformats.org/officeDocument/2006/relationships/diagramData" Target="../diagrams/data5.xml"/><Relationship Id="rId12" Type="http://schemas.openxmlformats.org/officeDocument/2006/relationships/diagramData" Target="../diagrams/data6.xml"/><Relationship Id="rId17" Type="http://schemas.openxmlformats.org/officeDocument/2006/relationships/diagramData" Target="../diagrams/data7.xml"/><Relationship Id="rId25" Type="http://schemas.openxmlformats.org/officeDocument/2006/relationships/diagramColors" Target="../diagrams/colors8.xml"/><Relationship Id="rId2" Type="http://schemas.openxmlformats.org/officeDocument/2006/relationships/diagramData" Target="../diagrams/data4.xml"/><Relationship Id="rId16" Type="http://schemas.microsoft.com/office/2007/relationships/diagramDrawing" Target="../diagrams/drawing6.xml"/><Relationship Id="rId20" Type="http://schemas.openxmlformats.org/officeDocument/2006/relationships/diagramColors" Target="../diagrams/colors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11" Type="http://schemas.microsoft.com/office/2007/relationships/diagramDrawing" Target="../diagrams/drawing5.xml"/><Relationship Id="rId24" Type="http://schemas.openxmlformats.org/officeDocument/2006/relationships/diagramQuickStyle" Target="../diagrams/quickStyle8.xml"/><Relationship Id="rId5" Type="http://schemas.openxmlformats.org/officeDocument/2006/relationships/diagramColors" Target="../diagrams/colors4.xml"/><Relationship Id="rId15" Type="http://schemas.openxmlformats.org/officeDocument/2006/relationships/diagramColors" Target="../diagrams/colors6.xml"/><Relationship Id="rId23" Type="http://schemas.openxmlformats.org/officeDocument/2006/relationships/diagramLayout" Target="../diagrams/layout8.xml"/><Relationship Id="rId10" Type="http://schemas.openxmlformats.org/officeDocument/2006/relationships/diagramColors" Target="../diagrams/colors5.xml"/><Relationship Id="rId19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4.xml"/><Relationship Id="rId9" Type="http://schemas.openxmlformats.org/officeDocument/2006/relationships/diagramQuickStyle" Target="../diagrams/quickStyle5.xml"/><Relationship Id="rId14" Type="http://schemas.openxmlformats.org/officeDocument/2006/relationships/diagramQuickStyle" Target="../diagrams/quickStyle6.xml"/><Relationship Id="rId22" Type="http://schemas.openxmlformats.org/officeDocument/2006/relationships/diagramData" Target="../diagrams/data8.xml"/><Relationship Id="rId27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46.jpe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10" Type="http://schemas.openxmlformats.org/officeDocument/2006/relationships/image" Target="../media/image51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svg"/><Relationship Id="rId3" Type="http://schemas.openxmlformats.org/officeDocument/2006/relationships/image" Target="../media/image53.svg"/><Relationship Id="rId7" Type="http://schemas.openxmlformats.org/officeDocument/2006/relationships/image" Target="../media/image57.svg"/><Relationship Id="rId12" Type="http://schemas.openxmlformats.org/officeDocument/2006/relationships/image" Target="../media/image62.png"/><Relationship Id="rId2" Type="http://schemas.openxmlformats.org/officeDocument/2006/relationships/image" Target="../media/image52.png"/><Relationship Id="rId16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11" Type="http://schemas.openxmlformats.org/officeDocument/2006/relationships/image" Target="../media/image61.svg"/><Relationship Id="rId5" Type="http://schemas.openxmlformats.org/officeDocument/2006/relationships/image" Target="../media/image55.svg"/><Relationship Id="rId15" Type="http://schemas.openxmlformats.org/officeDocument/2006/relationships/image" Target="../media/image65.jpe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svg"/><Relationship Id="rId1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eg"/><Relationship Id="rId5" Type="http://schemas.openxmlformats.org/officeDocument/2006/relationships/image" Target="../media/image83.png"/><Relationship Id="rId4" Type="http://schemas.openxmlformats.org/officeDocument/2006/relationships/image" Target="../media/image8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8.xml"/><Relationship Id="rId13" Type="http://schemas.openxmlformats.org/officeDocument/2006/relationships/image" Target="../media/image180.png"/><Relationship Id="rId3" Type="http://schemas.openxmlformats.org/officeDocument/2006/relationships/customXml" Target="../ink/ink5.xml"/><Relationship Id="rId7" Type="http://schemas.openxmlformats.org/officeDocument/2006/relationships/image" Target="../media/image150.png"/><Relationship Id="rId12" Type="http://schemas.openxmlformats.org/officeDocument/2006/relationships/customXml" Target="../ink/ink10.xm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7.xml"/><Relationship Id="rId11" Type="http://schemas.openxmlformats.org/officeDocument/2006/relationships/image" Target="../media/image170.png"/><Relationship Id="rId5" Type="http://schemas.openxmlformats.org/officeDocument/2006/relationships/customXml" Target="../ink/ink6.xml"/><Relationship Id="rId15" Type="http://schemas.openxmlformats.org/officeDocument/2006/relationships/image" Target="../media/image190.png"/><Relationship Id="rId10" Type="http://schemas.openxmlformats.org/officeDocument/2006/relationships/customXml" Target="../ink/ink9.xml"/><Relationship Id="rId4" Type="http://schemas.openxmlformats.org/officeDocument/2006/relationships/image" Target="../media/image140.png"/><Relationship Id="rId9" Type="http://schemas.openxmlformats.org/officeDocument/2006/relationships/image" Target="../media/image160.png"/><Relationship Id="rId14" Type="http://schemas.openxmlformats.org/officeDocument/2006/relationships/customXml" Target="../ink/ink11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eg"/><Relationship Id="rId3" Type="http://schemas.openxmlformats.org/officeDocument/2006/relationships/image" Target="../media/image90.jpeg"/><Relationship Id="rId7" Type="http://schemas.openxmlformats.org/officeDocument/2006/relationships/image" Target="../media/image15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9.xml"/><Relationship Id="rId6" Type="http://schemas.openxmlformats.org/officeDocument/2006/relationships/customXml" Target="../ink/ink13.xml"/><Relationship Id="rId5" Type="http://schemas.openxmlformats.org/officeDocument/2006/relationships/image" Target="../media/image140.png"/><Relationship Id="rId10" Type="http://schemas.openxmlformats.org/officeDocument/2006/relationships/image" Target="../media/image220.png"/><Relationship Id="rId4" Type="http://schemas.openxmlformats.org/officeDocument/2006/relationships/customXml" Target="../ink/ink12.xml"/><Relationship Id="rId9" Type="http://schemas.openxmlformats.org/officeDocument/2006/relationships/customXml" Target="../ink/ink14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12" Type="http://schemas.openxmlformats.org/officeDocument/2006/relationships/image" Target="../media/image28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95.png"/><Relationship Id="rId11" Type="http://schemas.openxmlformats.org/officeDocument/2006/relationships/customXml" Target="../ink/ink16.xml"/><Relationship Id="rId5" Type="http://schemas.openxmlformats.org/officeDocument/2006/relationships/image" Target="../media/image90.jpeg"/><Relationship Id="rId10" Type="http://schemas.openxmlformats.org/officeDocument/2006/relationships/image" Target="../media/image270.png"/><Relationship Id="rId4" Type="http://schemas.openxmlformats.org/officeDocument/2006/relationships/image" Target="../media/image94.png"/><Relationship Id="rId9" Type="http://schemas.openxmlformats.org/officeDocument/2006/relationships/customXml" Target="../ink/ink15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5.xml"/><Relationship Id="rId13" Type="http://schemas.openxmlformats.org/officeDocument/2006/relationships/diagramData" Target="../diagrams/data16.xml"/><Relationship Id="rId18" Type="http://schemas.openxmlformats.org/officeDocument/2006/relationships/diagramData" Target="../diagrams/data17.xml"/><Relationship Id="rId3" Type="http://schemas.openxmlformats.org/officeDocument/2006/relationships/diagramData" Target="../diagrams/data14.xml"/><Relationship Id="rId21" Type="http://schemas.openxmlformats.org/officeDocument/2006/relationships/diagramColors" Target="../diagrams/colors17.xml"/><Relationship Id="rId7" Type="http://schemas.microsoft.com/office/2007/relationships/diagramDrawing" Target="../diagrams/drawing14.xml"/><Relationship Id="rId12" Type="http://schemas.microsoft.com/office/2007/relationships/diagramDrawing" Target="../diagrams/drawing15.xml"/><Relationship Id="rId17" Type="http://schemas.microsoft.com/office/2007/relationships/diagramDrawing" Target="../diagrams/drawing16.xml"/><Relationship Id="rId2" Type="http://schemas.openxmlformats.org/officeDocument/2006/relationships/notesSlide" Target="../notesSlides/notesSlide8.xml"/><Relationship Id="rId16" Type="http://schemas.openxmlformats.org/officeDocument/2006/relationships/diagramColors" Target="../diagrams/colors16.xml"/><Relationship Id="rId20" Type="http://schemas.openxmlformats.org/officeDocument/2006/relationships/diagramQuickStyle" Target="../diagrams/quickStyle17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4.xml"/><Relationship Id="rId11" Type="http://schemas.openxmlformats.org/officeDocument/2006/relationships/diagramColors" Target="../diagrams/colors15.xml"/><Relationship Id="rId24" Type="http://schemas.openxmlformats.org/officeDocument/2006/relationships/image" Target="../media/image97.jpeg"/><Relationship Id="rId5" Type="http://schemas.openxmlformats.org/officeDocument/2006/relationships/diagramQuickStyle" Target="../diagrams/quickStyle14.xml"/><Relationship Id="rId15" Type="http://schemas.openxmlformats.org/officeDocument/2006/relationships/diagramQuickStyle" Target="../diagrams/quickStyle16.xml"/><Relationship Id="rId23" Type="http://schemas.openxmlformats.org/officeDocument/2006/relationships/image" Target="../media/image68.jpeg"/><Relationship Id="rId10" Type="http://schemas.openxmlformats.org/officeDocument/2006/relationships/diagramQuickStyle" Target="../diagrams/quickStyle15.xml"/><Relationship Id="rId19" Type="http://schemas.openxmlformats.org/officeDocument/2006/relationships/diagramLayout" Target="../diagrams/layout17.xml"/><Relationship Id="rId4" Type="http://schemas.openxmlformats.org/officeDocument/2006/relationships/diagramLayout" Target="../diagrams/layout14.xml"/><Relationship Id="rId9" Type="http://schemas.openxmlformats.org/officeDocument/2006/relationships/diagramLayout" Target="../diagrams/layout15.xml"/><Relationship Id="rId14" Type="http://schemas.openxmlformats.org/officeDocument/2006/relationships/diagramLayout" Target="../diagrams/layout16.xml"/><Relationship Id="rId22" Type="http://schemas.microsoft.com/office/2007/relationships/diagramDrawing" Target="../diagrams/drawing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18.png"/><Relationship Id="rId3" Type="http://schemas.openxmlformats.org/officeDocument/2006/relationships/image" Target="../media/image19.jpeg"/><Relationship Id="rId7" Type="http://schemas.openxmlformats.org/officeDocument/2006/relationships/image" Target="../media/image15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11" Type="http://schemas.openxmlformats.org/officeDocument/2006/relationships/image" Target="../media/image171.png"/><Relationship Id="rId5" Type="http://schemas.openxmlformats.org/officeDocument/2006/relationships/image" Target="../media/image21.svg"/><Relationship Id="rId15" Type="http://schemas.openxmlformats.org/officeDocument/2006/relationships/image" Target="../media/image23.svg"/><Relationship Id="rId10" Type="http://schemas.openxmlformats.org/officeDocument/2006/relationships/customXml" Target="../ink/ink3.xml"/><Relationship Id="rId4" Type="http://schemas.openxmlformats.org/officeDocument/2006/relationships/image" Target="../media/image20.png"/><Relationship Id="rId9" Type="http://schemas.openxmlformats.org/officeDocument/2006/relationships/image" Target="../media/image16.png"/><Relationship Id="rId1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sv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aw outline">
            <a:extLst>
              <a:ext uri="{FF2B5EF4-FFF2-40B4-BE49-F238E27FC236}">
                <a16:creationId xmlns:a16="http://schemas.microsoft.com/office/drawing/2014/main" id="{003352D2-C0A5-49CC-9A54-FF3C1B0B423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1693" b="31693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Integration Operations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400" dirty="0"/>
              <a:t>The Key to Success for Integrations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4BE3A-27A7-43DA-9103-D8C14FA49359}"/>
              </a:ext>
            </a:extLst>
          </p:cNvPr>
          <p:cNvSpPr txBox="1"/>
          <p:nvPr/>
        </p:nvSpPr>
        <p:spPr>
          <a:xfrm>
            <a:off x="78658" y="4356199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err="1">
                <a:solidFill>
                  <a:srgbClr val="11100F"/>
                </a:solidFill>
                <a:effectLst/>
                <a:latin typeface="Segoe UI" panose="020B0502040204020203" pitchFamily="34" charset="0"/>
              </a:rPr>
              <a:t>Moderne</a:t>
            </a:r>
            <a:r>
              <a:rPr lang="en-US" b="1" i="1" dirty="0">
                <a:solidFill>
                  <a:srgbClr val="11100F"/>
                </a:solidFill>
                <a:effectLst/>
                <a:latin typeface="Segoe UI" panose="020B0502040204020203" pitchFamily="34" charset="0"/>
              </a:rPr>
              <a:t> IT-</a:t>
            </a:r>
            <a:r>
              <a:rPr lang="en-US" b="1" i="1" dirty="0" err="1">
                <a:solidFill>
                  <a:srgbClr val="11100F"/>
                </a:solidFill>
                <a:effectLst/>
                <a:latin typeface="Segoe UI" panose="020B0502040204020203" pitchFamily="34" charset="0"/>
              </a:rPr>
              <a:t>Integrationen</a:t>
            </a:r>
            <a:r>
              <a:rPr lang="nl-NL" sz="1350" b="1" kern="1200" dirty="0">
                <a:ea typeface="+mn-ea"/>
                <a:cs typeface="+mn-cs"/>
              </a:rPr>
              <a:t> – </a:t>
            </a:r>
            <a:r>
              <a:rPr lang="nl-NL" b="1" dirty="0"/>
              <a:t>30</a:t>
            </a:r>
            <a:r>
              <a:rPr lang="nl-NL" sz="1350" b="1" kern="1200" dirty="0">
                <a:ea typeface="+mn-ea"/>
                <a:cs typeface="+mn-cs"/>
              </a:rPr>
              <a:t> november 2022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3930AE6-E00C-EE03-CDFE-71C5C8D0D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10000"/>
            <a:ext cx="5400000" cy="334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thread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5010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2050" name="Picture 2" descr="Shift Left Security">
            <a:extLst>
              <a:ext uri="{FF2B5EF4-FFF2-40B4-BE49-F238E27FC236}">
                <a16:creationId xmlns:a16="http://schemas.microsoft.com/office/drawing/2014/main" id="{19E597A4-0C47-C7D4-FAFF-486ED4E4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745" y="166080"/>
            <a:ext cx="5635455" cy="196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23D500A4-5042-248E-B64C-E3A3682EF357}"/>
              </a:ext>
            </a:extLst>
          </p:cNvPr>
          <p:cNvSpPr/>
          <p:nvPr/>
        </p:nvSpPr>
        <p:spPr>
          <a:xfrm>
            <a:off x="5067300" y="3848100"/>
            <a:ext cx="1440180" cy="670560"/>
          </a:xfrm>
          <a:prstGeom prst="wedgeRectCallout">
            <a:avLst>
              <a:gd name="adj1" fmla="val 40188"/>
              <a:gd name="adj2" fmla="val -16704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 by Design</a:t>
            </a:r>
          </a:p>
        </p:txBody>
      </p:sp>
    </p:spTree>
    <p:extLst>
      <p:ext uri="{BB962C8B-B14F-4D97-AF65-F5344CB8AC3E}">
        <p14:creationId xmlns:p14="http://schemas.microsoft.com/office/powerpoint/2010/main" val="717698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60494E-6 L -0.49201 -0.005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01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9943E-9F19-EC95-3CE6-D967A826F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Ops thinking in Design and Dev &amp;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496BE9-9E94-AB46-5AF4-CE7F78F2C9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03929" cy="3780000"/>
          </a:xfrm>
        </p:spPr>
        <p:txBody>
          <a:bodyPr/>
          <a:lstStyle/>
          <a:p>
            <a:r>
              <a:rPr lang="en-US" dirty="0"/>
              <a:t>Out-of-the-Box Azure Connector “New Records in Salesforce collection”</a:t>
            </a:r>
          </a:p>
          <a:p>
            <a:pPr lvl="1"/>
            <a:r>
              <a:rPr lang="en-US" sz="1400" dirty="0"/>
              <a:t>poll every X minutes (to find records created since its previous run)</a:t>
            </a:r>
          </a:p>
          <a:p>
            <a:pPr lvl="1"/>
            <a:r>
              <a:rPr lang="en-US" sz="1400" dirty="0"/>
              <a:t>trigger New Contacts Processor to process new records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What if … </a:t>
            </a:r>
          </a:p>
          <a:p>
            <a:r>
              <a:rPr lang="en-US" dirty="0"/>
              <a:t>.. oops. Connector’s memory does not survive restarts: after rolling out new version or a restart for some other reason, the connector cannot recognize new records</a:t>
            </a:r>
          </a:p>
          <a:p>
            <a:pPr lvl="1"/>
            <a:r>
              <a:rPr lang="en-US" dirty="0"/>
              <a:t>as a result – </a:t>
            </a:r>
            <a:r>
              <a:rPr lang="en-US" i="1" dirty="0"/>
              <a:t>some new records will not be processed</a:t>
            </a:r>
          </a:p>
          <a:p>
            <a:r>
              <a:rPr lang="en-US" dirty="0"/>
              <a:t>Conclusion: connector cannot be used (without flanking mechanisms)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7282A-29BE-BF81-4763-7C389C39F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FBB0F-D616-F76E-1E51-FB6B8B7DC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DA06C2-2C2E-5283-6898-1D086E749FA6}"/>
              </a:ext>
            </a:extLst>
          </p:cNvPr>
          <p:cNvSpPr/>
          <p:nvPr/>
        </p:nvSpPr>
        <p:spPr>
          <a:xfrm>
            <a:off x="800100" y="1866900"/>
            <a:ext cx="1600200" cy="63246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Salesforce</a:t>
            </a:r>
          </a:p>
        </p:txBody>
      </p:sp>
      <p:pic>
        <p:nvPicPr>
          <p:cNvPr id="4098" name="Picture 2" descr="Salesforce Logo: valor, história, PNG">
            <a:extLst>
              <a:ext uri="{FF2B5EF4-FFF2-40B4-BE49-F238E27FC236}">
                <a16:creationId xmlns:a16="http://schemas.microsoft.com/office/drawing/2014/main" id="{4B1C5E15-B5EF-622E-89BE-BD621B9D5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38325"/>
            <a:ext cx="1371600" cy="7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A088B3-46F8-B7C1-7579-E985896C7C99}"/>
              </a:ext>
            </a:extLst>
          </p:cNvPr>
          <p:cNvSpPr/>
          <p:nvPr/>
        </p:nvSpPr>
        <p:spPr>
          <a:xfrm>
            <a:off x="5573611" y="1833390"/>
            <a:ext cx="1257300" cy="41148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New Contacts Processor</a:t>
            </a:r>
          </a:p>
        </p:txBody>
      </p:sp>
      <p:pic>
        <p:nvPicPr>
          <p:cNvPr id="4100" name="Picture 4" descr="Microsoft Azure Integration | Support | Really Simple Systems">
            <a:extLst>
              <a:ext uri="{FF2B5EF4-FFF2-40B4-BE49-F238E27FC236}">
                <a16:creationId xmlns:a16="http://schemas.microsoft.com/office/drawing/2014/main" id="{26A6D6F3-C062-24DC-0530-6866D7991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213" y="2183130"/>
            <a:ext cx="986788" cy="49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C110F6D-DFFA-63B7-1A05-CB64169D9BED}"/>
              </a:ext>
            </a:extLst>
          </p:cNvPr>
          <p:cNvSpPr/>
          <p:nvPr/>
        </p:nvSpPr>
        <p:spPr>
          <a:xfrm>
            <a:off x="3566161" y="1838325"/>
            <a:ext cx="1371600" cy="41148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New Contacts </a:t>
            </a:r>
            <a:r>
              <a:rPr lang="en-US" sz="1100" dirty="0" err="1">
                <a:solidFill>
                  <a:schemeClr val="bg2">
                    <a:lumMod val="20000"/>
                    <a:lumOff val="80000"/>
                  </a:schemeClr>
                </a:solidFill>
              </a:rPr>
              <a:t>Poller</a:t>
            </a:r>
            <a:endParaRPr lang="en-US" sz="11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40F97D2-0EBF-D641-7F08-B0118C4ACD00}"/>
              </a:ext>
            </a:extLst>
          </p:cNvPr>
          <p:cNvSpPr/>
          <p:nvPr/>
        </p:nvSpPr>
        <p:spPr>
          <a:xfrm>
            <a:off x="2392249" y="2110740"/>
            <a:ext cx="1158671" cy="144983"/>
          </a:xfrm>
          <a:custGeom>
            <a:avLst/>
            <a:gdLst>
              <a:gd name="connsiteX0" fmla="*/ 1158671 w 1158671"/>
              <a:gd name="connsiteY0" fmla="*/ 0 h 144983"/>
              <a:gd name="connsiteX1" fmla="*/ 431 w 1158671"/>
              <a:gd name="connsiteY1" fmla="*/ 121920 h 144983"/>
              <a:gd name="connsiteX2" fmla="*/ 1051991 w 1158671"/>
              <a:gd name="connsiteY2" fmla="*/ 144780 h 144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8671" h="144983">
                <a:moveTo>
                  <a:pt x="1158671" y="0"/>
                </a:moveTo>
                <a:cubicBezTo>
                  <a:pt x="588441" y="48895"/>
                  <a:pt x="18211" y="97790"/>
                  <a:pt x="431" y="121920"/>
                </a:cubicBezTo>
                <a:cubicBezTo>
                  <a:pt x="-17349" y="146050"/>
                  <a:pt x="517321" y="145415"/>
                  <a:pt x="1051991" y="14478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Graphic 10" descr="Alarm clock outline">
            <a:extLst>
              <a:ext uri="{FF2B5EF4-FFF2-40B4-BE49-F238E27FC236}">
                <a16:creationId xmlns:a16="http://schemas.microsoft.com/office/drawing/2014/main" id="{5656952D-38CB-9F3F-20BC-A57D194DA2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91940" y="1729740"/>
            <a:ext cx="411480" cy="41148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64FDFD7C-060C-6BCF-BB01-15CF0C42A675}"/>
              </a:ext>
            </a:extLst>
          </p:cNvPr>
          <p:cNvSpPr/>
          <p:nvPr/>
        </p:nvSpPr>
        <p:spPr>
          <a:xfrm>
            <a:off x="4937761" y="1977390"/>
            <a:ext cx="640079" cy="163830"/>
          </a:xfrm>
          <a:prstGeom prst="rightArrow">
            <a:avLst/>
          </a:prstGeom>
          <a:gradFill flip="none" rotWithShape="1">
            <a:gsLst>
              <a:gs pos="0">
                <a:srgbClr val="623693"/>
              </a:gs>
              <a:gs pos="100000">
                <a:srgbClr val="838383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Shift Left Security">
            <a:extLst>
              <a:ext uri="{FF2B5EF4-FFF2-40B4-BE49-F238E27FC236}">
                <a16:creationId xmlns:a16="http://schemas.microsoft.com/office/drawing/2014/main" id="{7DE6B9AA-8C7D-4A02-4099-CB88FB310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47" y="2532870"/>
            <a:ext cx="3314155" cy="541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87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7E34B-9360-30E6-99E9-32A8D76C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Operations Objectives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E451E-8A90-988A-C647-E6A8952B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68040-5F86-5FEB-A48D-EEC360A0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022DB8-AC24-3566-D4CB-20D0CEE0B2D9}"/>
              </a:ext>
            </a:extLst>
          </p:cNvPr>
          <p:cNvSpPr/>
          <p:nvPr/>
        </p:nvSpPr>
        <p:spPr>
          <a:xfrm>
            <a:off x="1756319" y="820620"/>
            <a:ext cx="1318260" cy="388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World Peace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E0E05D-24E0-B14C-D02B-2A4C60C18454}"/>
              </a:ext>
            </a:extLst>
          </p:cNvPr>
          <p:cNvSpPr/>
          <p:nvPr/>
        </p:nvSpPr>
        <p:spPr>
          <a:xfrm>
            <a:off x="2885660" y="1418160"/>
            <a:ext cx="2373717" cy="388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Deutschland </a:t>
            </a:r>
            <a:r>
              <a:rPr lang="en-US" dirty="0" err="1"/>
              <a:t>Weltmeister</a:t>
            </a:r>
            <a:r>
              <a:rPr lang="en-US" dirty="0"/>
              <a:t> </a:t>
            </a:r>
            <a:r>
              <a:rPr lang="en-US" dirty="0" err="1"/>
              <a:t>Fussball</a:t>
            </a:r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53C629-BA44-301E-7B62-9F80A03A5BFE}"/>
              </a:ext>
            </a:extLst>
          </p:cNvPr>
          <p:cNvSpPr/>
          <p:nvPr/>
        </p:nvSpPr>
        <p:spPr>
          <a:xfrm>
            <a:off x="1900138" y="2063010"/>
            <a:ext cx="1442129" cy="388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Corporate Profit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5A5B94-E3CC-ADC0-2617-AFCF6B5D6C93}"/>
              </a:ext>
            </a:extLst>
          </p:cNvPr>
          <p:cNvSpPr/>
          <p:nvPr/>
        </p:nvSpPr>
        <p:spPr>
          <a:xfrm>
            <a:off x="4218688" y="2505556"/>
            <a:ext cx="1699261" cy="388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from A =&gt; B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243C7C-2285-2A9F-E423-A105B03F2ECD}"/>
              </a:ext>
            </a:extLst>
          </p:cNvPr>
          <p:cNvSpPr/>
          <p:nvPr/>
        </p:nvSpPr>
        <p:spPr>
          <a:xfrm>
            <a:off x="1745877" y="3059611"/>
            <a:ext cx="3192779" cy="388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Integrations running according to SLA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AFD1B5-BB14-D96C-3C07-0FCE60A03A00}"/>
              </a:ext>
            </a:extLst>
          </p:cNvPr>
          <p:cNvSpPr/>
          <p:nvPr/>
        </p:nvSpPr>
        <p:spPr>
          <a:xfrm>
            <a:off x="4546349" y="3522330"/>
            <a:ext cx="1371600" cy="388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KPIs in green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961F7A-5CB3-AF95-B795-0338D506AB27}"/>
              </a:ext>
            </a:extLst>
          </p:cNvPr>
          <p:cNvSpPr/>
          <p:nvPr/>
        </p:nvSpPr>
        <p:spPr>
          <a:xfrm>
            <a:off x="3339137" y="4056212"/>
            <a:ext cx="1920240" cy="388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Extensive Monitoring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6A39DC-AD65-15DC-B1F2-87738762A45F}"/>
              </a:ext>
            </a:extLst>
          </p:cNvPr>
          <p:cNvSpPr/>
          <p:nvPr/>
        </p:nvSpPr>
        <p:spPr>
          <a:xfrm>
            <a:off x="1586914" y="4441230"/>
            <a:ext cx="1657070" cy="3886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 and Metrics collection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6781CA3-078E-4CAC-DF07-A840181E3E08}"/>
              </a:ext>
            </a:extLst>
          </p:cNvPr>
          <p:cNvSpPr/>
          <p:nvPr/>
        </p:nvSpPr>
        <p:spPr>
          <a:xfrm>
            <a:off x="1240147" y="3508816"/>
            <a:ext cx="2171700" cy="31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IT costs allocated to business based on usage</a:t>
            </a:r>
          </a:p>
        </p:txBody>
      </p:sp>
    </p:spTree>
    <p:extLst>
      <p:ext uri="{BB962C8B-B14F-4D97-AF65-F5344CB8AC3E}">
        <p14:creationId xmlns:p14="http://schemas.microsoft.com/office/powerpoint/2010/main" val="1396119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E7D3FD-E726-95E7-6BED-8ED524FD41A5}"/>
              </a:ext>
            </a:extLst>
          </p:cNvPr>
          <p:cNvSpPr/>
          <p:nvPr/>
        </p:nvSpPr>
        <p:spPr>
          <a:xfrm>
            <a:off x="1097280" y="2571750"/>
            <a:ext cx="5593080" cy="22837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87E34B-9360-30E6-99E9-32A8D76C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 Operations Objectives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E451E-8A90-988A-C647-E6A8952B9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C68040-5F86-5FEB-A48D-EEC360A00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8022DB8-AC24-3566-D4CB-20D0CEE0B2D9}"/>
              </a:ext>
            </a:extLst>
          </p:cNvPr>
          <p:cNvSpPr/>
          <p:nvPr/>
        </p:nvSpPr>
        <p:spPr>
          <a:xfrm>
            <a:off x="1756319" y="820620"/>
            <a:ext cx="1318260" cy="3886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World Peace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AE0E05D-24E0-B14C-D02B-2A4C60C18454}"/>
              </a:ext>
            </a:extLst>
          </p:cNvPr>
          <p:cNvSpPr/>
          <p:nvPr/>
        </p:nvSpPr>
        <p:spPr>
          <a:xfrm>
            <a:off x="2885660" y="1418160"/>
            <a:ext cx="2373717" cy="3886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Deutschland </a:t>
            </a:r>
            <a:r>
              <a:rPr lang="en-US" i="1" dirty="0" err="1"/>
              <a:t>Weltmeister</a:t>
            </a:r>
            <a:r>
              <a:rPr lang="en-US" i="1" dirty="0"/>
              <a:t> </a:t>
            </a:r>
            <a:r>
              <a:rPr lang="en-US" i="1" dirty="0" err="1"/>
              <a:t>Fussball</a:t>
            </a:r>
            <a:endParaRPr lang="en-US" i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6E53C629-BA44-301E-7B62-9F80A03A5BFE}"/>
              </a:ext>
            </a:extLst>
          </p:cNvPr>
          <p:cNvSpPr/>
          <p:nvPr/>
        </p:nvSpPr>
        <p:spPr>
          <a:xfrm>
            <a:off x="1900138" y="2063010"/>
            <a:ext cx="1442129" cy="38862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Corporate Profit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A5A5B94-E3CC-ADC0-2617-AFCF6B5D6C93}"/>
              </a:ext>
            </a:extLst>
          </p:cNvPr>
          <p:cNvSpPr/>
          <p:nvPr/>
        </p:nvSpPr>
        <p:spPr>
          <a:xfrm>
            <a:off x="4076542" y="2270207"/>
            <a:ext cx="1920240" cy="5040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from A =&gt; B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B243C7C-2285-2A9F-E423-A105B03F2ECD}"/>
              </a:ext>
            </a:extLst>
          </p:cNvPr>
          <p:cNvSpPr/>
          <p:nvPr/>
        </p:nvSpPr>
        <p:spPr>
          <a:xfrm>
            <a:off x="1603731" y="2824262"/>
            <a:ext cx="3607981" cy="5040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Integrations running according to SLA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BFAFD1B5-BB14-D96C-3C07-0FCE60A03A00}"/>
              </a:ext>
            </a:extLst>
          </p:cNvPr>
          <p:cNvSpPr/>
          <p:nvPr/>
        </p:nvSpPr>
        <p:spPr>
          <a:xfrm>
            <a:off x="4546349" y="3522330"/>
            <a:ext cx="1223516" cy="289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KPIs in green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5961F7A-5CB3-AF95-B795-0338D506AB27}"/>
              </a:ext>
            </a:extLst>
          </p:cNvPr>
          <p:cNvSpPr/>
          <p:nvPr/>
        </p:nvSpPr>
        <p:spPr>
          <a:xfrm>
            <a:off x="3339137" y="4056212"/>
            <a:ext cx="1712923" cy="289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Extensive Monitoring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E6A39DC-AD65-15DC-B1F2-87738762A45F}"/>
              </a:ext>
            </a:extLst>
          </p:cNvPr>
          <p:cNvSpPr/>
          <p:nvPr/>
        </p:nvSpPr>
        <p:spPr>
          <a:xfrm>
            <a:off x="1586914" y="4441230"/>
            <a:ext cx="1478166" cy="2895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Logs and Metrics collection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3F94D82-449D-5ACD-6B15-4DF4AAC93D1C}"/>
              </a:ext>
            </a:extLst>
          </p:cNvPr>
          <p:cNvSpPr/>
          <p:nvPr/>
        </p:nvSpPr>
        <p:spPr>
          <a:xfrm>
            <a:off x="1240147" y="3443465"/>
            <a:ext cx="2171700" cy="3165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IT costs allocated to business based on usage</a:t>
            </a:r>
          </a:p>
        </p:txBody>
      </p:sp>
    </p:spTree>
    <p:extLst>
      <p:ext uri="{BB962C8B-B14F-4D97-AF65-F5344CB8AC3E}">
        <p14:creationId xmlns:p14="http://schemas.microsoft.com/office/powerpoint/2010/main" val="15686884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E1FD-4A7D-B5CF-7CC9-4B32F23A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for successful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0AD37-0226-E142-8FB6-E34BE127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what </a:t>
            </a:r>
            <a:r>
              <a:rPr lang="en-US" i="1" dirty="0"/>
              <a:t>is</a:t>
            </a:r>
            <a:r>
              <a:rPr lang="en-US" dirty="0"/>
              <a:t> </a:t>
            </a:r>
            <a:r>
              <a:rPr lang="en-US" b="1" dirty="0">
                <a:solidFill>
                  <a:srgbClr val="FFC000"/>
                </a:solidFill>
              </a:rPr>
              <a:t>success</a:t>
            </a:r>
          </a:p>
          <a:p>
            <a:pPr lvl="1"/>
            <a:r>
              <a:rPr lang="en-US" dirty="0"/>
              <a:t>What should be achieved by each data flow (functionally)</a:t>
            </a:r>
          </a:p>
          <a:p>
            <a:pPr lvl="2"/>
            <a:r>
              <a:rPr lang="en-US" dirty="0"/>
              <a:t>how can success be verified?</a:t>
            </a:r>
          </a:p>
          <a:p>
            <a:pPr lvl="2"/>
            <a:r>
              <a:rPr lang="en-US" dirty="0"/>
              <a:t>how to act in case of non-happy flows?</a:t>
            </a:r>
          </a:p>
          <a:p>
            <a:pPr lvl="1"/>
            <a:r>
              <a:rPr lang="en-US" dirty="0"/>
              <a:t>What are non-functional constraints and conditions?</a:t>
            </a:r>
          </a:p>
          <a:p>
            <a:pPr lvl="2"/>
            <a:r>
              <a:rPr lang="en-US" dirty="0"/>
              <a:t>Security, availability, performance, costs, CO2</a:t>
            </a:r>
          </a:p>
          <a:p>
            <a:pPr lvl="2"/>
            <a:r>
              <a:rPr lang="en-US" dirty="0"/>
              <a:t>KPIs and targets?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C3548-7A96-6063-74A1-41FA1BE8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93769-B9B1-EEBB-AC9E-C2FFC49A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5D94EF-A009-D2E3-9865-886A0F918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63" y="2866593"/>
            <a:ext cx="3410969" cy="18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0EF1BF6-0E21-7934-C984-E136EAF0429A}"/>
              </a:ext>
            </a:extLst>
          </p:cNvPr>
          <p:cNvSpPr/>
          <p:nvPr/>
        </p:nvSpPr>
        <p:spPr>
          <a:xfrm>
            <a:off x="6316980" y="1562100"/>
            <a:ext cx="2522221" cy="1009650"/>
          </a:xfrm>
          <a:prstGeom prst="wedgeRectCallout">
            <a:avLst>
              <a:gd name="adj1" fmla="val -7477"/>
              <a:gd name="adj2" fmla="val 87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Whenever the monitoring indicated that a service was down – the entire portal was stopped and restarted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312583D-90CB-7E89-7DAA-F23593F247F7}"/>
              </a:ext>
            </a:extLst>
          </p:cNvPr>
          <p:cNvSpPr/>
          <p:nvPr/>
        </p:nvSpPr>
        <p:spPr>
          <a:xfrm>
            <a:off x="800100" y="3611880"/>
            <a:ext cx="3231899" cy="1009650"/>
          </a:xfrm>
          <a:prstGeom prst="wedgeRectCallout">
            <a:avLst>
              <a:gd name="adj1" fmla="val 78928"/>
              <a:gd name="adj2" fmla="val 363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One particularly unstable service determined whether today was</a:t>
            </a:r>
            <a:br>
              <a:rPr lang="en-US" dirty="0"/>
            </a:br>
            <a:r>
              <a:rPr lang="en-US" dirty="0"/>
              <a:t>the user’s birthday. </a:t>
            </a:r>
            <a:br>
              <a:rPr lang="en-US" dirty="0"/>
            </a:br>
            <a:r>
              <a:rPr lang="en-US" dirty="0"/>
              <a:t>It triggered multiple restarts per day …</a:t>
            </a:r>
          </a:p>
        </p:txBody>
      </p:sp>
      <p:pic>
        <p:nvPicPr>
          <p:cNvPr id="5124" name="Picture 4" descr="Application Portal - PMG">
            <a:extLst>
              <a:ext uri="{FF2B5EF4-FFF2-40B4-BE49-F238E27FC236}">
                <a16:creationId xmlns:a16="http://schemas.microsoft.com/office/drawing/2014/main" id="{26BD5453-F7E6-4F33-43F9-47DE0F3E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53" y="2826000"/>
            <a:ext cx="2061358" cy="121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OUT2171">
            <a:extLst>
              <a:ext uri="{FF2B5EF4-FFF2-40B4-BE49-F238E27FC236}">
                <a16:creationId xmlns:a16="http://schemas.microsoft.com/office/drawing/2014/main" id="{32928EE6-0829-80AD-3448-9B3EFAB7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52" y="3923564"/>
            <a:ext cx="604156" cy="4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6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27A9-3806-7F59-02D5-2BD979C6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Data Exchange “Fingerprint”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9E4BCA-C8C6-DF4C-923B-4D3FEB75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Describe for each Data Exchange:</a:t>
            </a:r>
          </a:p>
          <a:p>
            <a:pPr lvl="1"/>
            <a:r>
              <a:rPr lang="en-US" dirty="0"/>
              <a:t>business value and owner/stakeholders</a:t>
            </a:r>
          </a:p>
          <a:p>
            <a:pPr lvl="2"/>
            <a:r>
              <a:rPr lang="en-US" dirty="0"/>
              <a:t>priority / criticality</a:t>
            </a:r>
          </a:p>
          <a:p>
            <a:pPr lvl="1"/>
            <a:r>
              <a:rPr lang="en-US" dirty="0"/>
              <a:t>business process</a:t>
            </a:r>
          </a:p>
          <a:p>
            <a:pPr lvl="1"/>
            <a:r>
              <a:rPr lang="en-US" dirty="0"/>
              <a:t>trigger (when/why)</a:t>
            </a:r>
          </a:p>
          <a:p>
            <a:pPr lvl="1"/>
            <a:r>
              <a:rPr lang="en-US" dirty="0"/>
              <a:t>result (&amp; verification)</a:t>
            </a:r>
          </a:p>
          <a:p>
            <a:pPr lvl="1"/>
            <a:r>
              <a:rPr lang="en-US" dirty="0"/>
              <a:t>source and destination systems</a:t>
            </a:r>
          </a:p>
          <a:p>
            <a:pPr lvl="1"/>
            <a:r>
              <a:rPr lang="en-US" dirty="0"/>
              <a:t>data structures &amp; filtering | mapping</a:t>
            </a:r>
          </a:p>
          <a:p>
            <a:pPr lvl="1"/>
            <a:r>
              <a:rPr lang="en-US" dirty="0"/>
              <a:t>non happy flows</a:t>
            </a:r>
          </a:p>
          <a:p>
            <a:pPr lvl="1"/>
            <a:r>
              <a:rPr lang="en-US" dirty="0"/>
              <a:t>quality controls 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operational targets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108BF-1847-7616-ED7A-9B96D0177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A7539-A5A4-4075-0CEB-CE038CB9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15893A-2A2D-B1C4-C994-E6BF35AB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0" y="1468126"/>
            <a:ext cx="4500000" cy="2193749"/>
          </a:xfrm>
          <a:prstGeom prst="rect">
            <a:avLst/>
          </a:prstGeom>
          <a:noFill/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8EADC6A-7C97-01EE-34A9-22409550AF0C}"/>
              </a:ext>
            </a:extLst>
          </p:cNvPr>
          <p:cNvSpPr/>
          <p:nvPr/>
        </p:nvSpPr>
        <p:spPr>
          <a:xfrm>
            <a:off x="5158740" y="487680"/>
            <a:ext cx="3055620" cy="701040"/>
          </a:xfrm>
          <a:prstGeom prst="wedgeRectCallout">
            <a:avLst>
              <a:gd name="adj1" fmla="val 478"/>
              <a:gd name="adj2" fmla="val 10815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Foundation for Solution Design and Test plan, basis for Operational mechanisms &amp; processes</a:t>
            </a:r>
          </a:p>
        </p:txBody>
      </p:sp>
      <p:pic>
        <p:nvPicPr>
          <p:cNvPr id="6146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269A987C-5784-32F4-A869-0C75409F6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00" y="239824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urdoch's TOTW: Contract">
            <a:extLst>
              <a:ext uri="{FF2B5EF4-FFF2-40B4-BE49-F238E27FC236}">
                <a16:creationId xmlns:a16="http://schemas.microsoft.com/office/drawing/2014/main" id="{BC9E7D73-B454-6B68-ECCD-62C9CF21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52" y="3919634"/>
            <a:ext cx="1707198" cy="113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33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=&gt; Ops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86011674"/>
              </p:ext>
            </p:extLst>
          </p:nvPr>
        </p:nvGraphicFramePr>
        <p:xfrm>
          <a:off x="331865" y="1120018"/>
          <a:ext cx="4636135" cy="3024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</a:t>
            </a:r>
            <a:r>
              <a:rPr lang="en-US" err="1"/>
              <a:t>Moderne</a:t>
            </a:r>
            <a:r>
              <a:rPr lang="en-US"/>
              <a:t> IT-</a:t>
            </a:r>
            <a:r>
              <a:rPr lang="en-US" err="1"/>
              <a:t>Integrationen</a:t>
            </a:r>
            <a:r>
              <a:rPr lang="en-US"/>
              <a:t> – 30 </a:t>
            </a:r>
            <a:r>
              <a:rPr lang="en-US" err="1"/>
              <a:t>november</a:t>
            </a:r>
            <a:r>
              <a:rPr lang="en-US"/>
              <a:t>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8C66A6B-2E04-9B88-6EC3-B34EF15492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6358336"/>
              </p:ext>
            </p:extLst>
          </p:nvPr>
        </p:nvGraphicFramePr>
        <p:xfrm>
          <a:off x="5097722" y="1393450"/>
          <a:ext cx="3649980" cy="2462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ECDF340-0FE3-3D2D-98FB-47BCA683FB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389277"/>
              </p:ext>
            </p:extLst>
          </p:nvPr>
        </p:nvGraphicFramePr>
        <p:xfrm>
          <a:off x="5097722" y="1733987"/>
          <a:ext cx="2817777" cy="50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3A798C3-6451-EEF1-9B4D-CCAE7C9BDB9B}"/>
              </a:ext>
            </a:extLst>
          </p:cNvPr>
          <p:cNvSpPr/>
          <p:nvPr/>
        </p:nvSpPr>
        <p:spPr>
          <a:xfrm>
            <a:off x="5177154" y="884040"/>
            <a:ext cx="2442845" cy="709929"/>
          </a:xfrm>
          <a:prstGeom prst="wedgeRectCallout">
            <a:avLst>
              <a:gd name="adj1" fmla="val -22645"/>
              <a:gd name="adj2" fmla="val 826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Certificate, credential, user, endpoints; Backup, Archive, Purge, Patching, Cost Allocation</a:t>
            </a:r>
            <a:br>
              <a:rPr lang="en-US" sz="1050" dirty="0"/>
            </a:br>
            <a:r>
              <a:rPr lang="en-US" sz="1050" dirty="0"/>
              <a:t>Support Desk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914F091-BE49-97B9-EF7B-453DA9F5E79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3473761"/>
              </p:ext>
            </p:extLst>
          </p:nvPr>
        </p:nvGraphicFramePr>
        <p:xfrm>
          <a:off x="5097722" y="3022858"/>
          <a:ext cx="2817777" cy="50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348BCC7-EA4A-8026-494A-446BCA9FA28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7985069"/>
              </p:ext>
            </p:extLst>
          </p:nvPr>
        </p:nvGraphicFramePr>
        <p:xfrm>
          <a:off x="5097721" y="3755459"/>
          <a:ext cx="2817777" cy="50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08DC31F-5746-B838-3D89-CC9DD7CF4778}"/>
              </a:ext>
            </a:extLst>
          </p:cNvPr>
          <p:cNvSpPr/>
          <p:nvPr/>
        </p:nvSpPr>
        <p:spPr>
          <a:xfrm>
            <a:off x="3381066" y="3450659"/>
            <a:ext cx="1586934" cy="609600"/>
          </a:xfrm>
          <a:prstGeom prst="wedgeRectCallout">
            <a:avLst>
              <a:gd name="adj1" fmla="val 73084"/>
              <a:gd name="adj2" fmla="val -5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Recovery, Fail Over, Hot Fix, Rollback of Rollout, Scale Out, 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A8F545-C15A-2C01-4303-8A5ACF810458}"/>
              </a:ext>
            </a:extLst>
          </p:cNvPr>
          <p:cNvSpPr/>
          <p:nvPr/>
        </p:nvSpPr>
        <p:spPr>
          <a:xfrm>
            <a:off x="461099" y="3032760"/>
            <a:ext cx="8501271" cy="1693303"/>
          </a:xfrm>
          <a:custGeom>
            <a:avLst/>
            <a:gdLst>
              <a:gd name="connsiteX0" fmla="*/ 7471321 w 8501271"/>
              <a:gd name="connsiteY0" fmla="*/ 967740 h 1693303"/>
              <a:gd name="connsiteX1" fmla="*/ 8309521 w 8501271"/>
              <a:gd name="connsiteY1" fmla="*/ 1653540 h 1693303"/>
              <a:gd name="connsiteX2" fmla="*/ 4255681 w 8501271"/>
              <a:gd name="connsiteY2" fmla="*/ 1615440 h 1693303"/>
              <a:gd name="connsiteX3" fmla="*/ 643801 w 8501271"/>
              <a:gd name="connsiteY3" fmla="*/ 1562100 h 1693303"/>
              <a:gd name="connsiteX4" fmla="*/ 18961 w 8501271"/>
              <a:gd name="connsiteY4" fmla="*/ 0 h 169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1271" h="1693303">
                <a:moveTo>
                  <a:pt x="7471321" y="967740"/>
                </a:moveTo>
                <a:cubicBezTo>
                  <a:pt x="8158391" y="1256665"/>
                  <a:pt x="8845461" y="1545590"/>
                  <a:pt x="8309521" y="1653540"/>
                </a:cubicBezTo>
                <a:cubicBezTo>
                  <a:pt x="7773581" y="1761490"/>
                  <a:pt x="4255681" y="1615440"/>
                  <a:pt x="4255681" y="1615440"/>
                </a:cubicBezTo>
                <a:cubicBezTo>
                  <a:pt x="2978061" y="1600200"/>
                  <a:pt x="1349921" y="1831340"/>
                  <a:pt x="643801" y="1562100"/>
                </a:cubicBezTo>
                <a:cubicBezTo>
                  <a:pt x="-62319" y="1292860"/>
                  <a:pt x="-21679" y="646430"/>
                  <a:pt x="18961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36730-943A-0CAF-BF0D-19796BB90844}"/>
              </a:ext>
            </a:extLst>
          </p:cNvPr>
          <p:cNvSpPr/>
          <p:nvPr/>
        </p:nvSpPr>
        <p:spPr>
          <a:xfrm>
            <a:off x="541020" y="464597"/>
            <a:ext cx="8494242" cy="2226086"/>
          </a:xfrm>
          <a:custGeom>
            <a:avLst/>
            <a:gdLst>
              <a:gd name="connsiteX0" fmla="*/ 8237220 w 8494242"/>
              <a:gd name="connsiteY0" fmla="*/ 2149063 h 2226086"/>
              <a:gd name="connsiteX1" fmla="*/ 8465820 w 8494242"/>
              <a:gd name="connsiteY1" fmla="*/ 2050003 h 2226086"/>
              <a:gd name="connsiteX2" fmla="*/ 8191500 w 8494242"/>
              <a:gd name="connsiteY2" fmla="*/ 602203 h 2226086"/>
              <a:gd name="connsiteX3" fmla="*/ 5806440 w 8494242"/>
              <a:gd name="connsiteY3" fmla="*/ 223 h 2226086"/>
              <a:gd name="connsiteX4" fmla="*/ 1082040 w 8494242"/>
              <a:gd name="connsiteY4" fmla="*/ 548863 h 2226086"/>
              <a:gd name="connsiteX5" fmla="*/ 0 w 8494242"/>
              <a:gd name="connsiteY5" fmla="*/ 1798543 h 222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4242" h="2226086">
                <a:moveTo>
                  <a:pt x="8237220" y="2149063"/>
                </a:moveTo>
                <a:cubicBezTo>
                  <a:pt x="8355330" y="2228438"/>
                  <a:pt x="8473440" y="2307813"/>
                  <a:pt x="8465820" y="2050003"/>
                </a:cubicBezTo>
                <a:cubicBezTo>
                  <a:pt x="8458200" y="1792193"/>
                  <a:pt x="8634730" y="943833"/>
                  <a:pt x="8191500" y="602203"/>
                </a:cubicBezTo>
                <a:cubicBezTo>
                  <a:pt x="7748270" y="260573"/>
                  <a:pt x="6991350" y="9113"/>
                  <a:pt x="5806440" y="223"/>
                </a:cubicBezTo>
                <a:cubicBezTo>
                  <a:pt x="4621530" y="-8667"/>
                  <a:pt x="2049780" y="249143"/>
                  <a:pt x="1082040" y="548863"/>
                </a:cubicBezTo>
                <a:cubicBezTo>
                  <a:pt x="114300" y="848583"/>
                  <a:pt x="57150" y="1323563"/>
                  <a:pt x="0" y="179854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77A26D2-8E47-84BC-4DC1-E61ABB404D8A}"/>
              </a:ext>
            </a:extLst>
          </p:cNvPr>
          <p:cNvSpPr/>
          <p:nvPr/>
        </p:nvSpPr>
        <p:spPr>
          <a:xfrm>
            <a:off x="331865" y="1393450"/>
            <a:ext cx="2128194" cy="546724"/>
          </a:xfrm>
          <a:prstGeom prst="wedgeRectCallout">
            <a:avLst>
              <a:gd name="adj1" fmla="val -30750"/>
              <a:gd name="adj2" fmla="val 13023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Improve instrumentation, scalability, recovery, non happy flow handling, configurability</a:t>
            </a:r>
          </a:p>
        </p:txBody>
      </p:sp>
      <p:pic>
        <p:nvPicPr>
          <p:cNvPr id="15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21164E50-7EAC-1FD5-0302-CD343D69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3" y="2508889"/>
            <a:ext cx="484783" cy="3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78982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4E73B6-1855-41B0-80E2-4A464D72F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DA4E73B6-1855-41B0-80E2-4A464D72F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DA4E73B6-1855-41B0-80E2-4A464D72F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3" grpId="0">
        <p:bldAsOne/>
      </p:bldGraphic>
      <p:bldGraphic spid="7" grpId="0">
        <p:bldAsOne/>
      </p:bldGraphic>
      <p:bldP spid="8" grpId="0" animBg="1"/>
      <p:bldGraphic spid="9" grpId="0">
        <p:bldAsOne/>
      </p:bldGraphic>
      <p:bldGraphic spid="10" grpId="0">
        <p:bldAsOne/>
      </p:bldGraphic>
      <p:bldP spid="11" grpId="0" animBg="1"/>
      <p:bldP spid="12" grpId="0" animBg="1"/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Intake: Check on Operability of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DEF5-E695-1629-5201-2DD3334F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7420"/>
            <a:ext cx="6623999" cy="3780000"/>
          </a:xfrm>
        </p:spPr>
        <p:txBody>
          <a:bodyPr/>
          <a:lstStyle/>
          <a:p>
            <a:r>
              <a:rPr lang="en-US" dirty="0"/>
              <a:t>Fingerprint, Specifications Functional &amp; Non Functional,</a:t>
            </a:r>
            <a:br>
              <a:rPr lang="en-US" dirty="0"/>
            </a:br>
            <a:r>
              <a:rPr lang="en-US" dirty="0"/>
              <a:t>Definition of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Success</a:t>
            </a:r>
          </a:p>
          <a:p>
            <a:r>
              <a:rPr lang="en-US" dirty="0"/>
              <a:t>Tested, QA confirmed, Cost controlled, Security inside</a:t>
            </a:r>
            <a:br>
              <a:rPr lang="en-US" dirty="0"/>
            </a:br>
            <a:r>
              <a:rPr lang="en-US" dirty="0"/>
              <a:t>S-BOM, Approved Technology Stack, No known vulnerabilities</a:t>
            </a:r>
          </a:p>
          <a:p>
            <a:r>
              <a:rPr lang="en-US" dirty="0"/>
              <a:t>Operability of Integration</a:t>
            </a:r>
          </a:p>
          <a:p>
            <a:pPr lvl="1"/>
            <a:r>
              <a:rPr lang="en-US" dirty="0"/>
              <a:t>Configurable</a:t>
            </a:r>
          </a:p>
          <a:p>
            <a:pPr lvl="1"/>
            <a:r>
              <a:rPr lang="en-US" dirty="0"/>
              <a:t>Instrumented – produces telemetry </a:t>
            </a:r>
          </a:p>
          <a:p>
            <a:pPr lvl="2"/>
            <a:r>
              <a:rPr lang="en-US" dirty="0"/>
              <a:t>what is needed in the form that is suitable – and not far too much!</a:t>
            </a:r>
          </a:p>
          <a:p>
            <a:pPr lvl="1"/>
            <a:r>
              <a:rPr lang="en-US" dirty="0"/>
              <a:t>Scalable</a:t>
            </a:r>
          </a:p>
          <a:p>
            <a:pPr lvl="1"/>
            <a:r>
              <a:rPr lang="en-US" dirty="0"/>
              <a:t>Stateless (or well defined state store)</a:t>
            </a:r>
          </a:p>
          <a:p>
            <a:pPr lvl="1"/>
            <a:r>
              <a:rPr lang="en-US" dirty="0"/>
              <a:t>Health checks</a:t>
            </a:r>
          </a:p>
          <a:p>
            <a:pPr lvl="1"/>
            <a:r>
              <a:rPr lang="en-US" dirty="0"/>
              <a:t>Instructions for routine activities (backup, rotation, archiving, pruning)</a:t>
            </a:r>
          </a:p>
          <a:p>
            <a:pPr lvl="1"/>
            <a:r>
              <a:rPr lang="en-US" dirty="0"/>
              <a:t>Instructions for non-happy situations</a:t>
            </a:r>
          </a:p>
          <a:p>
            <a:pPr lvl="1"/>
            <a:r>
              <a:rPr lang="en-US" dirty="0"/>
              <a:t>Facilities to carry out instructions</a:t>
            </a:r>
          </a:p>
          <a:p>
            <a:pPr lvl="2"/>
            <a:r>
              <a:rPr lang="en-US" dirty="0"/>
              <a:t>high degree of automation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10AB9584-2E21-B013-162E-41E7E68D6FD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2039457"/>
              </p:ext>
            </p:extLst>
          </p:nvPr>
        </p:nvGraphicFramePr>
        <p:xfrm>
          <a:off x="6069725" y="167519"/>
          <a:ext cx="2860915" cy="1676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B1F131D8-74E4-090E-BB81-4B059700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66" y="898206"/>
            <a:ext cx="484783" cy="3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01801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 – Operations &amp; Development without hand-over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135225-275F-F51C-3EFA-83593A3A3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436208"/>
              </p:ext>
            </p:extLst>
          </p:nvPr>
        </p:nvGraphicFramePr>
        <p:xfrm>
          <a:off x="1744980" y="1102875"/>
          <a:ext cx="5455920" cy="358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688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2057400" y="1276350"/>
            <a:ext cx="2457822" cy="910681"/>
          </a:xfrm>
          <a:prstGeom prst="wedgeRectCallout">
            <a:avLst>
              <a:gd name="adj1" fmla="val 12663"/>
              <a:gd name="adj2" fmla="val 130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Architect on many integration initiatives with dozens of large and small organizations in The Netherlands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95500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 ACE Director, Java Rockstar, author of two books on integration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583324" y="2654918"/>
            <a:ext cx="1809752" cy="780912"/>
          </a:xfrm>
          <a:prstGeom prst="wedgeRectCallout">
            <a:avLst>
              <a:gd name="adj1" fmla="val 104180"/>
              <a:gd name="adj2" fmla="val 22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frequent speaker on conferences &amp; active blogger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A8C3B-4C08-6969-F0A8-CDF9FB9B0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03" y="3029074"/>
            <a:ext cx="653179" cy="13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832F3-7682-4F17-66ED-1E692E5D0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9161" y="1528136"/>
            <a:ext cx="430825" cy="5403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491197-A186-32D2-FF10-0C0859146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534" y="1929480"/>
            <a:ext cx="483583" cy="60106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 animBg="1"/>
      <p:bldP spid="34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 – Operations and Development without hand-over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135225-275F-F51C-3EFA-83593A3A3D53}"/>
              </a:ext>
            </a:extLst>
          </p:cNvPr>
          <p:cNvGraphicFramePr/>
          <p:nvPr/>
        </p:nvGraphicFramePr>
        <p:xfrm>
          <a:off x="1744980" y="1102875"/>
          <a:ext cx="5455920" cy="358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4360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 – Operations and Development without hand-over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135225-275F-F51C-3EFA-83593A3A3D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48105212"/>
              </p:ext>
            </p:extLst>
          </p:nvPr>
        </p:nvGraphicFramePr>
        <p:xfrm>
          <a:off x="1744980" y="1102875"/>
          <a:ext cx="5455920" cy="358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A45E3F8-544E-B737-9FD9-D102E6BA8373}"/>
              </a:ext>
            </a:extLst>
          </p:cNvPr>
          <p:cNvSpPr txBox="1"/>
          <p:nvPr/>
        </p:nvSpPr>
        <p:spPr>
          <a:xfrm>
            <a:off x="5385659" y="1002847"/>
            <a:ext cx="81753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F23C2-C5F2-07E1-96BA-55B6A7844449}"/>
              </a:ext>
            </a:extLst>
          </p:cNvPr>
          <p:cNvSpPr txBox="1"/>
          <p:nvPr/>
        </p:nvSpPr>
        <p:spPr>
          <a:xfrm>
            <a:off x="7097968" y="2229667"/>
            <a:ext cx="8159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C651E-31C3-0902-2E8F-B6732AFCCCD6}"/>
              </a:ext>
            </a:extLst>
          </p:cNvPr>
          <p:cNvSpPr txBox="1"/>
          <p:nvPr/>
        </p:nvSpPr>
        <p:spPr>
          <a:xfrm>
            <a:off x="7097968" y="3840570"/>
            <a:ext cx="11605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Platform &amp; Infra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39A8A-B273-9465-BB16-EF2EBA9FFD18}"/>
              </a:ext>
            </a:extLst>
          </p:cNvPr>
          <p:cNvSpPr txBox="1"/>
          <p:nvPr/>
        </p:nvSpPr>
        <p:spPr>
          <a:xfrm>
            <a:off x="3013648" y="697368"/>
            <a:ext cx="9842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6286361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18A6-796D-1E31-EE14-F3E20E87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Ops Acceptance Test – confirm that operations can be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6D0E-382D-F7D2-0CE8-6477FA90F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realistic production runtime scenarios</a:t>
            </a:r>
          </a:p>
          <a:p>
            <a:pPr lvl="1"/>
            <a:r>
              <a:rPr lang="en-US" dirty="0"/>
              <a:t>Does the Ops play out as intended?</a:t>
            </a:r>
          </a:p>
          <a:p>
            <a:pPr lvl="1"/>
            <a:endParaRPr lang="en-US" dirty="0"/>
          </a:p>
          <a:p>
            <a:r>
              <a:rPr lang="en-US" dirty="0"/>
              <a:t>Areas of interest:</a:t>
            </a:r>
          </a:p>
          <a:p>
            <a:pPr lvl="1"/>
            <a:r>
              <a:rPr lang="en-US" dirty="0"/>
              <a:t>detection | analysis | instruction | facilities | action | result</a:t>
            </a:r>
          </a:p>
          <a:p>
            <a:endParaRPr lang="en-US" dirty="0"/>
          </a:p>
          <a:p>
            <a:r>
              <a:rPr lang="en-US" dirty="0"/>
              <a:t>Common scenarios:</a:t>
            </a:r>
          </a:p>
          <a:p>
            <a:pPr lvl="1"/>
            <a:r>
              <a:rPr lang="en-US" dirty="0"/>
              <a:t>Loss of network</a:t>
            </a:r>
          </a:p>
          <a:p>
            <a:pPr lvl="1"/>
            <a:r>
              <a:rPr lang="en-US" dirty="0"/>
              <a:t>Crash of server (container) (mid-job)</a:t>
            </a:r>
          </a:p>
          <a:p>
            <a:pPr lvl="1"/>
            <a:r>
              <a:rPr lang="en-US" dirty="0"/>
              <a:t>Peak traffic load </a:t>
            </a:r>
          </a:p>
          <a:p>
            <a:pPr lvl="1"/>
            <a:r>
              <a:rPr lang="en-US" dirty="0"/>
              <a:t>Incorrect message payload</a:t>
            </a:r>
          </a:p>
          <a:p>
            <a:pPr lvl="1"/>
            <a:r>
              <a:rPr lang="en-US" dirty="0"/>
              <a:t>Inaccessible endpoint</a:t>
            </a:r>
          </a:p>
          <a:p>
            <a:pPr lvl="1"/>
            <a:r>
              <a:rPr lang="en-US" dirty="0"/>
              <a:t>Invalid credentials</a:t>
            </a:r>
          </a:p>
          <a:p>
            <a:pPr lvl="1"/>
            <a:r>
              <a:rPr lang="en-US" dirty="0"/>
              <a:t>Power failure (forced restart)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B2D1-7429-51CB-D848-2BF8C959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7A68C-DB62-570B-8AEF-BFF70BF7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17410" name="Picture 2" descr="operational">
            <a:extLst>
              <a:ext uri="{FF2B5EF4-FFF2-40B4-BE49-F238E27FC236}">
                <a16:creationId xmlns:a16="http://schemas.microsoft.com/office/drawing/2014/main" id="{48A3E0AE-766B-1B28-8E4E-AC7B767D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20" y="243000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6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BF606-B0C6-47E1-9427-1A8CA9113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Automation 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B55309AB-8662-4FA6-8475-B529A8C2F6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924000" cy="3401999"/>
          </a:xfrm>
        </p:spPr>
        <p:txBody>
          <a:bodyPr/>
          <a:lstStyle/>
          <a:p>
            <a:r>
              <a:rPr lang="en-US" dirty="0"/>
              <a:t>Facilitate team members</a:t>
            </a:r>
          </a:p>
          <a:p>
            <a:r>
              <a:rPr lang="en-US" dirty="0"/>
              <a:t>Reduce risk through frequent and small steps</a:t>
            </a:r>
          </a:p>
          <a:p>
            <a:r>
              <a:rPr lang="en-US" dirty="0"/>
              <a:t>Increase productivity of (scarce) resources</a:t>
            </a:r>
          </a:p>
          <a:p>
            <a:r>
              <a:rPr lang="en-US" dirty="0"/>
              <a:t>Reduce errors, increase quality</a:t>
            </a:r>
          </a:p>
          <a:p>
            <a:r>
              <a:rPr lang="en-US" dirty="0"/>
              <a:t>Increase speed of process step execution</a:t>
            </a:r>
          </a:p>
          <a:p>
            <a:r>
              <a:rPr lang="en-US" dirty="0"/>
              <a:t>Increase reaction speed (quicker value)</a:t>
            </a:r>
          </a:p>
          <a:p>
            <a:r>
              <a:rPr lang="en-US" dirty="0"/>
              <a:t>Make things actually happen</a:t>
            </a:r>
          </a:p>
          <a:p>
            <a:r>
              <a:rPr lang="en-US" dirty="0"/>
              <a:t>Scale up</a:t>
            </a:r>
          </a:p>
          <a:p>
            <a:r>
              <a:rPr lang="en-US" dirty="0"/>
              <a:t>Reduce costs</a:t>
            </a:r>
          </a:p>
          <a:p>
            <a:r>
              <a:rPr lang="en-US" dirty="0"/>
              <a:t>Secure: run from the inside – system account (no human privileges)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66D4B4-F839-4FEB-8769-8941B0778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Integration Operations - Moderne IT-Integrationen – 30 november 2022</a:t>
            </a:r>
            <a:endParaRPr lang="nl-NL"/>
          </a:p>
        </p:txBody>
      </p:sp>
      <p:pic>
        <p:nvPicPr>
          <p:cNvPr id="6148" name="Picture 4" descr="4 automation issues to watch in 2021 | The Enterprisers Project">
            <a:extLst>
              <a:ext uri="{FF2B5EF4-FFF2-40B4-BE49-F238E27FC236}">
                <a16:creationId xmlns:a16="http://schemas.microsoft.com/office/drawing/2014/main" id="{73D83B73-E66F-4E22-A19F-A4EE23196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293751"/>
            <a:ext cx="4500000" cy="25424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3B1A2F-305F-4BD9-9DE4-0F64C90CADB8}"/>
              </a:ext>
            </a:extLst>
          </p:cNvPr>
          <p:cNvSpPr txBox="1"/>
          <p:nvPr/>
        </p:nvSpPr>
        <p:spPr>
          <a:xfrm>
            <a:off x="4671622" y="3855590"/>
            <a:ext cx="447237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source: https://enterprisersproject.com/article/2021/1/automation-4-trends-2021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F2BCC9-0FDF-4908-8776-7677F0E7AE8E}"/>
              </a:ext>
            </a:extLst>
          </p:cNvPr>
          <p:cNvSpPr txBox="1"/>
          <p:nvPr/>
        </p:nvSpPr>
        <p:spPr>
          <a:xfrm>
            <a:off x="9340140" y="4674305"/>
            <a:ext cx="8079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unit testing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C8262D-0C31-4691-BA6E-2A04D055A5F9}"/>
              </a:ext>
            </a:extLst>
          </p:cNvPr>
          <p:cNvSpPr txBox="1"/>
          <p:nvPr/>
        </p:nvSpPr>
        <p:spPr>
          <a:xfrm>
            <a:off x="9340140" y="4484410"/>
            <a:ext cx="103073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software build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8129569-B1D3-496F-818F-77F2801ED3D6}"/>
              </a:ext>
            </a:extLst>
          </p:cNvPr>
          <p:cNvSpPr txBox="1"/>
          <p:nvPr/>
        </p:nvSpPr>
        <p:spPr>
          <a:xfrm>
            <a:off x="9340140" y="4684465"/>
            <a:ext cx="14106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code analysis (QA)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1A4F43-D3FB-42CE-ACCA-EA825A2670BF}"/>
              </a:ext>
            </a:extLst>
          </p:cNvPr>
          <p:cNvSpPr txBox="1"/>
          <p:nvPr/>
        </p:nvSpPr>
        <p:spPr>
          <a:xfrm>
            <a:off x="9340140" y="4418957"/>
            <a:ext cx="128080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vulnerability scan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5A8281-1EDF-4928-852D-F81F15958F4B}"/>
              </a:ext>
            </a:extLst>
          </p:cNvPr>
          <p:cNvSpPr txBox="1"/>
          <p:nvPr/>
        </p:nvSpPr>
        <p:spPr>
          <a:xfrm>
            <a:off x="9340140" y="4714414"/>
            <a:ext cx="9377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health check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3F9E125-0322-4230-B061-0AB1E42960A1}"/>
              </a:ext>
            </a:extLst>
          </p:cNvPr>
          <p:cNvSpPr txBox="1"/>
          <p:nvPr/>
        </p:nvSpPr>
        <p:spPr>
          <a:xfrm>
            <a:off x="9340140" y="4484409"/>
            <a:ext cx="132889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end to end testing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A82DD4-780A-4CD9-854A-6B4E369EA467}"/>
              </a:ext>
            </a:extLst>
          </p:cNvPr>
          <p:cNvSpPr txBox="1"/>
          <p:nvPr/>
        </p:nvSpPr>
        <p:spPr>
          <a:xfrm>
            <a:off x="9340140" y="4767846"/>
            <a:ext cx="131927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regression testing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92025E-AA77-4AA2-A558-1879AAD42A0F}"/>
              </a:ext>
            </a:extLst>
          </p:cNvPr>
          <p:cNvSpPr txBox="1"/>
          <p:nvPr/>
        </p:nvSpPr>
        <p:spPr>
          <a:xfrm>
            <a:off x="9340140" y="4462003"/>
            <a:ext cx="86401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deployment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96647D-9E26-473A-AE32-E45032576C92}"/>
              </a:ext>
            </a:extLst>
          </p:cNvPr>
          <p:cNvSpPr txBox="1"/>
          <p:nvPr/>
        </p:nvSpPr>
        <p:spPr>
          <a:xfrm>
            <a:off x="9340140" y="4714414"/>
            <a:ext cx="3076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provisioning of platform and infrastructure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BC07376-5C18-4073-89DC-DF1AA78FB12B}"/>
              </a:ext>
            </a:extLst>
          </p:cNvPr>
          <p:cNvSpPr txBox="1"/>
          <p:nvPr/>
        </p:nvSpPr>
        <p:spPr>
          <a:xfrm>
            <a:off x="9340140" y="4518984"/>
            <a:ext cx="140262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technical upgrades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C66267-DCE1-4AD7-9A07-7EF40F62B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4919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3.58025E-6 L -1.12969 -0.01574 " pathEditMode="relative" rAng="0" ptsTypes="AA">
                                      <p:cBhvr>
                                        <p:cTn id="36" dur="7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493" y="-80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1.97531E-6 L -1.18299 -0.01266 " pathEditMode="relative" rAng="0" ptsTypes="AA">
                                      <p:cBhvr>
                                        <p:cTn id="38" dur="7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149" y="-64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11111E-6 3.08642E-6 L -1.28316 0.00833 " pathEditMode="relative" rAng="0" ptsTypes="AA">
                                      <p:cBhvr>
                                        <p:cTn id="40" dur="7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167" y="40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35" presetClass="path" presetSubtype="0" accel="50000" decel="5000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animMotion origin="layout" path="M -3.05556E-6 -3.7037E-6 L -1.22448 0.03797 " pathEditMode="relative" rAng="0" ptsTypes="AA">
                                      <p:cBhvr>
                                        <p:cTn id="42" dur="7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233" y="188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35" presetClass="path" presetSubtype="0" accel="50000" decel="50000" fill="hold" grpId="0" nodeType="withEffect">
                                  <p:stCondLst>
                                    <p:cond delay="4400"/>
                                  </p:stCondLst>
                                  <p:childTnLst>
                                    <p:animMotion origin="layout" path="M -3.05556E-6 -1.11111E-6 L -1.175 0.01729 " pathEditMode="relative" rAng="0" ptsTypes="AA">
                                      <p:cBhvr>
                                        <p:cTn id="44" dur="7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750" y="86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35" presetClass="path" presetSubtype="0" accel="50000" decel="50000" fill="hold" grpId="0" nodeType="withEffect">
                                  <p:stCondLst>
                                    <p:cond delay="5700"/>
                                  </p:stCondLst>
                                  <p:childTnLst>
                                    <p:animMotion origin="layout" path="M 2.77778E-6 1.97531E-6 L -1.26598 0.02994 " pathEditMode="relative" rAng="0" ptsTypes="AA">
                                      <p:cBhvr>
                                        <p:cTn id="46" dur="7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299" y="148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35" presetClass="path" presetSubtype="0" accel="50000" decel="50000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animMotion origin="layout" path="M 3.61111E-6 3.7037E-6 L -1.20608 0.00123 " pathEditMode="relative" rAng="0" ptsTypes="AA">
                                      <p:cBhvr>
                                        <p:cTn id="48" dur="7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312" y="6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35" presetClass="path" presetSubtype="0" accel="50000" decel="50000" fill="hold" grpId="0" nodeType="withEffect">
                                  <p:stCondLst>
                                    <p:cond delay="7800"/>
                                  </p:stCondLst>
                                  <p:childTnLst>
                                    <p:animMotion origin="layout" path="M 0 2.96296E-6 L -1.2684 -0.00834 " pathEditMode="relative" rAng="0" ptsTypes="AA">
                                      <p:cBhvr>
                                        <p:cTn id="50" dur="7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420" y="-43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35" presetClass="path" presetSubtype="0" accel="50000" decel="5000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animMotion origin="layout" path="M -3.33333E-6 -1.11111E-6 L -1.31527 -0.00926 " pathEditMode="relative" rAng="0" ptsTypes="AA">
                                      <p:cBhvr>
                                        <p:cTn id="52" dur="7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764" y="-463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35" presetClass="path" presetSubtype="0" accel="50000" decel="50000" fill="hold" grpId="0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-2.77778E-7 1.85185E-6 L -1.23403 0.00926 " pathEditMode="relative" rAng="0" ptsTypes="AA">
                                      <p:cBhvr>
                                        <p:cTn id="54" dur="7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701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uiExpand="1" build="p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80E7-907F-45C2-D4CF-EEF0E2F1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| Roll Out |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1990D-39F7-49C6-3389-C2484392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9320"/>
            <a:ext cx="6623999" cy="3780000"/>
          </a:xfrm>
        </p:spPr>
        <p:txBody>
          <a:bodyPr/>
          <a:lstStyle/>
          <a:p>
            <a:r>
              <a:rPr lang="en-US" dirty="0"/>
              <a:t>Automated</a:t>
            </a:r>
          </a:p>
          <a:p>
            <a:pPr lvl="1"/>
            <a:r>
              <a:rPr lang="en-US" dirty="0"/>
              <a:t>no hands touch production</a:t>
            </a:r>
          </a:p>
          <a:p>
            <a:pPr lvl="1"/>
            <a:r>
              <a:rPr lang="en-US" dirty="0"/>
              <a:t>no human privileges required</a:t>
            </a:r>
          </a:p>
          <a:p>
            <a:pPr lvl="1"/>
            <a:r>
              <a:rPr lang="en-US" dirty="0"/>
              <a:t>start at any moment by anyone</a:t>
            </a:r>
            <a:br>
              <a:rPr lang="en-US" dirty="0"/>
            </a:br>
            <a:r>
              <a:rPr lang="en-US" dirty="0"/>
              <a:t>(with permission, without expertise)</a:t>
            </a:r>
          </a:p>
          <a:p>
            <a:pPr lvl="1"/>
            <a:r>
              <a:rPr lang="en-US" dirty="0"/>
              <a:t>proven in Acceptance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Configurable </a:t>
            </a:r>
            <a:r>
              <a:rPr lang="en-US" i="1" dirty="0"/>
              <a:t>environment specific dependencies</a:t>
            </a:r>
          </a:p>
          <a:p>
            <a:pPr lvl="1"/>
            <a:r>
              <a:rPr lang="en-US" dirty="0"/>
              <a:t>apply at deployment time from configuration data store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Verifiable through post-rollout Smoke Tests</a:t>
            </a:r>
          </a:p>
          <a:p>
            <a:endParaRPr lang="en-US" dirty="0"/>
          </a:p>
          <a:p>
            <a:r>
              <a:rPr lang="en-US" dirty="0"/>
              <a:t>Scenario to Rollback</a:t>
            </a:r>
          </a:p>
          <a:p>
            <a:endParaRPr lang="en-US" dirty="0"/>
          </a:p>
          <a:p>
            <a:r>
              <a:rPr lang="en-US" dirty="0"/>
              <a:t>Note: Infra ==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999A8-440B-8EEA-469A-35343731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419E6-B1EA-5F98-04C2-B2E01271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4" descr="4 automation issues to watch in 2021 | The Enterprisers Project">
            <a:extLst>
              <a:ext uri="{FF2B5EF4-FFF2-40B4-BE49-F238E27FC236}">
                <a16:creationId xmlns:a16="http://schemas.microsoft.com/office/drawing/2014/main" id="{3324D006-9930-6A59-6676-DA77B40F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2898" y="1198210"/>
            <a:ext cx="1911202" cy="1079829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9A27A93-B759-29C5-D1FB-6A519FD216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37839075"/>
              </p:ext>
            </p:extLst>
          </p:nvPr>
        </p:nvGraphicFramePr>
        <p:xfrm>
          <a:off x="4701722" y="-758844"/>
          <a:ext cx="3836275" cy="2559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1B1BDC21-2985-8646-0508-1BADC5AD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72"/>
            <a:ext cx="410267" cy="3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What is Smoke Testing? Build Verification Tests Explained With Examples">
            <a:extLst>
              <a:ext uri="{FF2B5EF4-FFF2-40B4-BE49-F238E27FC236}">
                <a16:creationId xmlns:a16="http://schemas.microsoft.com/office/drawing/2014/main" id="{29AE1902-5499-F1CE-1525-55CE5E02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722" y="3195030"/>
            <a:ext cx="1760038" cy="921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E1A17-1844-4FF8-E106-16442AC4FF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6560" y="3749438"/>
            <a:ext cx="670298" cy="74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7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A751B-8BDD-4FEB-42F9-33D83310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Factory outline">
            <a:extLst>
              <a:ext uri="{FF2B5EF4-FFF2-40B4-BE49-F238E27FC236}">
                <a16:creationId xmlns:a16="http://schemas.microsoft.com/office/drawing/2014/main" id="{E1CA26A1-012A-7804-92C3-A1864FACD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613" y="135900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1B0FD-003B-7D29-259A-DA2C7392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7FDF6-9670-9AD7-60AD-9D1AEB44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9" name="Graphic 8" descr="Building outline">
            <a:extLst>
              <a:ext uri="{FF2B5EF4-FFF2-40B4-BE49-F238E27FC236}">
                <a16:creationId xmlns:a16="http://schemas.microsoft.com/office/drawing/2014/main" id="{6371D61B-2C70-FD64-BF46-B17BB1081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8840" y="30420"/>
            <a:ext cx="914400" cy="914400"/>
          </a:xfrm>
          <a:prstGeom prst="rect">
            <a:avLst/>
          </a:prstGeom>
        </p:spPr>
      </p:pic>
      <p:pic>
        <p:nvPicPr>
          <p:cNvPr id="11" name="Graphic 10" descr="Building with solid fill">
            <a:extLst>
              <a:ext uri="{FF2B5EF4-FFF2-40B4-BE49-F238E27FC236}">
                <a16:creationId xmlns:a16="http://schemas.microsoft.com/office/drawing/2014/main" id="{9DAB858B-66BD-6771-B43D-3889FB9F6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6180" y="382046"/>
            <a:ext cx="914400" cy="914400"/>
          </a:xfrm>
          <a:prstGeom prst="rect">
            <a:avLst/>
          </a:prstGeom>
        </p:spPr>
      </p:pic>
      <p:pic>
        <p:nvPicPr>
          <p:cNvPr id="13" name="Graphic 12" descr="City outline">
            <a:extLst>
              <a:ext uri="{FF2B5EF4-FFF2-40B4-BE49-F238E27FC236}">
                <a16:creationId xmlns:a16="http://schemas.microsoft.com/office/drawing/2014/main" id="{340B7522-5840-0298-5644-E51147677C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7425" y="15180"/>
            <a:ext cx="914400" cy="914400"/>
          </a:xfrm>
          <a:prstGeom prst="rect">
            <a:avLst/>
          </a:prstGeom>
        </p:spPr>
      </p:pic>
      <p:pic>
        <p:nvPicPr>
          <p:cNvPr id="15" name="Graphic 14" descr="Group of people with solid fill">
            <a:extLst>
              <a:ext uri="{FF2B5EF4-FFF2-40B4-BE49-F238E27FC236}">
                <a16:creationId xmlns:a16="http://schemas.microsoft.com/office/drawing/2014/main" id="{08D59C73-4D97-DC4F-A6DE-F279B550F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9932" y="2114550"/>
            <a:ext cx="914400" cy="914400"/>
          </a:xfrm>
          <a:prstGeom prst="rect">
            <a:avLst/>
          </a:prstGeom>
        </p:spPr>
      </p:pic>
      <p:pic>
        <p:nvPicPr>
          <p:cNvPr id="17" name="Graphic 16" descr="Children outline">
            <a:extLst>
              <a:ext uri="{FF2B5EF4-FFF2-40B4-BE49-F238E27FC236}">
                <a16:creationId xmlns:a16="http://schemas.microsoft.com/office/drawing/2014/main" id="{1E280ABB-99D5-F57B-B5AF-967F92C76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17" y="2018340"/>
            <a:ext cx="914400" cy="9144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AC82832-7543-DFB2-0AD0-557A19C61B83}"/>
              </a:ext>
            </a:extLst>
          </p:cNvPr>
          <p:cNvSpPr/>
          <p:nvPr/>
        </p:nvSpPr>
        <p:spPr>
          <a:xfrm>
            <a:off x="2659380" y="1310340"/>
            <a:ext cx="3664687" cy="510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25A08C-B3AF-46DE-5439-CB06F805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59" y="1553520"/>
            <a:ext cx="4600805" cy="27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site Design&amp;development Service Provider Company USA Canada">
            <a:extLst>
              <a:ext uri="{FF2B5EF4-FFF2-40B4-BE49-F238E27FC236}">
                <a16:creationId xmlns:a16="http://schemas.microsoft.com/office/drawing/2014/main" id="{F3423F3F-0A01-3447-5D1C-D6F2DBC9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AF9FE"/>
              </a:clrFrom>
              <a:clrTo>
                <a:srgbClr val="FAF9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9208" y="1342746"/>
            <a:ext cx="2249202" cy="1265176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8EC2A3-2F9A-6579-1E9F-9E6FFACA559D}"/>
              </a:ext>
            </a:extLst>
          </p:cNvPr>
          <p:cNvSpPr/>
          <p:nvPr/>
        </p:nvSpPr>
        <p:spPr>
          <a:xfrm>
            <a:off x="6271260" y="1435347"/>
            <a:ext cx="1203960" cy="241053"/>
          </a:xfrm>
          <a:custGeom>
            <a:avLst/>
            <a:gdLst>
              <a:gd name="connsiteX0" fmla="*/ 1203960 w 1203960"/>
              <a:gd name="connsiteY0" fmla="*/ 241053 h 241053"/>
              <a:gd name="connsiteX1" fmla="*/ 571500 w 1203960"/>
              <a:gd name="connsiteY1" fmla="*/ 12453 h 241053"/>
              <a:gd name="connsiteX2" fmla="*/ 0 w 1203960"/>
              <a:gd name="connsiteY2" fmla="*/ 50553 h 24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3960" h="241053">
                <a:moveTo>
                  <a:pt x="1203960" y="241053"/>
                </a:moveTo>
                <a:cubicBezTo>
                  <a:pt x="988060" y="142628"/>
                  <a:pt x="772160" y="44203"/>
                  <a:pt x="571500" y="12453"/>
                </a:cubicBezTo>
                <a:cubicBezTo>
                  <a:pt x="370840" y="-19297"/>
                  <a:pt x="185420" y="15628"/>
                  <a:pt x="0" y="505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F19695-770D-4693-B789-DA97B372C140}"/>
              </a:ext>
            </a:extLst>
          </p:cNvPr>
          <p:cNvCxnSpPr/>
          <p:nvPr/>
        </p:nvCxnSpPr>
        <p:spPr>
          <a:xfrm flipH="1">
            <a:off x="6080760" y="831540"/>
            <a:ext cx="792480" cy="60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82671A-08D4-C5B2-1B06-2EA46FB57C81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5787386" y="892175"/>
            <a:ext cx="457734" cy="4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E2B80B-56A3-1150-C577-2540CA96F51A}"/>
              </a:ext>
            </a:extLst>
          </p:cNvPr>
          <p:cNvCxnSpPr>
            <a:cxnSpLocks/>
          </p:cNvCxnSpPr>
          <p:nvPr/>
        </p:nvCxnSpPr>
        <p:spPr>
          <a:xfrm flipH="1">
            <a:off x="5396326" y="759502"/>
            <a:ext cx="146067" cy="55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Our New Website is Now Responsive | Roctest">
            <a:extLst>
              <a:ext uri="{FF2B5EF4-FFF2-40B4-BE49-F238E27FC236}">
                <a16:creationId xmlns:a16="http://schemas.microsoft.com/office/drawing/2014/main" id="{35E8DD5A-181E-D7C5-847C-A780A8942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6" y="1393437"/>
            <a:ext cx="2262531" cy="1743720"/>
          </a:xfrm>
          <a:prstGeom prst="rect">
            <a:avLst/>
          </a:prstGeom>
          <a:noFill/>
          <a:scene3d>
            <a:camera prst="isometricOffAxis2Left">
              <a:rot lat="21262060" lon="17500151" rev="2086740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904F64-9B6D-4FD7-E045-80A3BD113179}"/>
              </a:ext>
            </a:extLst>
          </p:cNvPr>
          <p:cNvCxnSpPr>
            <a:cxnSpLocks/>
          </p:cNvCxnSpPr>
          <p:nvPr/>
        </p:nvCxnSpPr>
        <p:spPr>
          <a:xfrm>
            <a:off x="2005025" y="839246"/>
            <a:ext cx="1329882" cy="54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9EBCEC2-2653-1F0E-A7C8-B8FC0FE41DE3}"/>
              </a:ext>
            </a:extLst>
          </p:cNvPr>
          <p:cNvSpPr/>
          <p:nvPr/>
        </p:nvSpPr>
        <p:spPr>
          <a:xfrm>
            <a:off x="1478280" y="1226810"/>
            <a:ext cx="1295400" cy="243850"/>
          </a:xfrm>
          <a:custGeom>
            <a:avLst/>
            <a:gdLst>
              <a:gd name="connsiteX0" fmla="*/ 0 w 1295400"/>
              <a:gd name="connsiteY0" fmla="*/ 236230 h 243850"/>
              <a:gd name="connsiteX1" fmla="*/ 464820 w 1295400"/>
              <a:gd name="connsiteY1" fmla="*/ 10 h 243850"/>
              <a:gd name="connsiteX2" fmla="*/ 1295400 w 1295400"/>
              <a:gd name="connsiteY2" fmla="*/ 243850 h 24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243850">
                <a:moveTo>
                  <a:pt x="0" y="236230"/>
                </a:moveTo>
                <a:cubicBezTo>
                  <a:pt x="124460" y="117485"/>
                  <a:pt x="248920" y="-1260"/>
                  <a:pt x="464820" y="10"/>
                </a:cubicBezTo>
                <a:cubicBezTo>
                  <a:pt x="680720" y="1280"/>
                  <a:pt x="988060" y="122565"/>
                  <a:pt x="1295400" y="2438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7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50209-0B2C-FCF0-F747-8BFDBC66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0B7C-19FE-16AD-B52F-C110B06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F9C95C5-F5AE-0CDD-1978-C751DA49A108}"/>
              </a:ext>
            </a:extLst>
          </p:cNvPr>
          <p:cNvSpPr txBox="1">
            <a:spLocks/>
          </p:cNvSpPr>
          <p:nvPr/>
        </p:nvSpPr>
        <p:spPr>
          <a:xfrm>
            <a:off x="720003" y="2031897"/>
            <a:ext cx="7314499" cy="194496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endpoint address for the Products Service had been changed</a:t>
            </a:r>
          </a:p>
          <a:p>
            <a:r>
              <a:rPr lang="en-US" sz="1400" dirty="0"/>
              <a:t>… this change had not been communicated | noticed | applied </a:t>
            </a:r>
          </a:p>
          <a:p>
            <a:r>
              <a:rPr lang="en-US" sz="1400" dirty="0"/>
              <a:t>… when the change became apparent – the code for the Products Service had to be changed &gt; built &gt; tested &gt; packaged &gt; released &amp; deployed</a:t>
            </a:r>
          </a:p>
          <a:p>
            <a:r>
              <a:rPr lang="en-US" sz="1400" dirty="0"/>
              <a:t>The certificate used by the Catalog Service had expired and requests were not accepted</a:t>
            </a:r>
          </a:p>
          <a:p>
            <a:pPr lvl="1"/>
            <a:r>
              <a:rPr lang="en-US" sz="1400" dirty="0"/>
              <a:t>… the expiration data had come and gone unnoticed</a:t>
            </a:r>
          </a:p>
          <a:p>
            <a:pPr lvl="1"/>
            <a:r>
              <a:rPr lang="en-US" sz="1400" dirty="0"/>
              <a:t>… a new certificate had to be acquired and installed</a:t>
            </a:r>
          </a:p>
          <a:p>
            <a:r>
              <a:rPr lang="en-US" sz="1400" dirty="0"/>
              <a:t>The loss of service was experienced on Monday morning. The endpoint change had been made | the certificate expired on the Saturday night before (&amp; went unnoticed)</a:t>
            </a:r>
          </a:p>
          <a:p>
            <a:pPr lvl="1"/>
            <a:r>
              <a:rPr lang="en-US" sz="1400" dirty="0"/>
              <a:t>monitoring only detected the failed requests (HTTP 500 internal server error) on Monday</a:t>
            </a:r>
          </a:p>
          <a:p>
            <a:pPr lvl="1"/>
            <a:r>
              <a:rPr lang="en-US" sz="1400" dirty="0"/>
              <a:t>no endpoint health checks , no periodic end-to-end production tests</a:t>
            </a:r>
          </a:p>
          <a:p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43BE75-A03F-903A-EDAE-D3122A63E120}"/>
              </a:ext>
            </a:extLst>
          </p:cNvPr>
          <p:cNvSpPr/>
          <p:nvPr/>
        </p:nvSpPr>
        <p:spPr>
          <a:xfrm>
            <a:off x="3430681" y="1190839"/>
            <a:ext cx="2122083" cy="580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Catalog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21BFDD-205A-5887-E3C7-50E7EA280BA4}"/>
              </a:ext>
            </a:extLst>
          </p:cNvPr>
          <p:cNvSpPr/>
          <p:nvPr/>
        </p:nvSpPr>
        <p:spPr>
          <a:xfrm>
            <a:off x="2659380" y="776940"/>
            <a:ext cx="3664687" cy="510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58701D-CA82-B3DF-09A5-0DE6CC844BE2}"/>
              </a:ext>
            </a:extLst>
          </p:cNvPr>
          <p:cNvSpPr/>
          <p:nvPr/>
        </p:nvSpPr>
        <p:spPr>
          <a:xfrm>
            <a:off x="6271260" y="901947"/>
            <a:ext cx="1203960" cy="241053"/>
          </a:xfrm>
          <a:custGeom>
            <a:avLst/>
            <a:gdLst>
              <a:gd name="connsiteX0" fmla="*/ 1203960 w 1203960"/>
              <a:gd name="connsiteY0" fmla="*/ 241053 h 241053"/>
              <a:gd name="connsiteX1" fmla="*/ 571500 w 1203960"/>
              <a:gd name="connsiteY1" fmla="*/ 12453 h 241053"/>
              <a:gd name="connsiteX2" fmla="*/ 0 w 1203960"/>
              <a:gd name="connsiteY2" fmla="*/ 50553 h 24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3960" h="241053">
                <a:moveTo>
                  <a:pt x="1203960" y="241053"/>
                </a:moveTo>
                <a:cubicBezTo>
                  <a:pt x="988060" y="142628"/>
                  <a:pt x="772160" y="44203"/>
                  <a:pt x="571500" y="12453"/>
                </a:cubicBezTo>
                <a:cubicBezTo>
                  <a:pt x="370840" y="-19297"/>
                  <a:pt x="185420" y="15628"/>
                  <a:pt x="0" y="505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ADA9C6-DD1A-58E2-D7AF-6A4AB78762B5}"/>
              </a:ext>
            </a:extLst>
          </p:cNvPr>
          <p:cNvCxnSpPr/>
          <p:nvPr/>
        </p:nvCxnSpPr>
        <p:spPr>
          <a:xfrm flipH="1">
            <a:off x="6080760" y="298140"/>
            <a:ext cx="792480" cy="60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7FF871-187F-162C-4D5E-281A3C0F63A3}"/>
              </a:ext>
            </a:extLst>
          </p:cNvPr>
          <p:cNvCxnSpPr>
            <a:cxnSpLocks/>
          </p:cNvCxnSpPr>
          <p:nvPr/>
        </p:nvCxnSpPr>
        <p:spPr>
          <a:xfrm flipH="1">
            <a:off x="5787386" y="358775"/>
            <a:ext cx="457734" cy="4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88DBEB-CA7A-4B4E-CC17-1F33BADEDBB3}"/>
              </a:ext>
            </a:extLst>
          </p:cNvPr>
          <p:cNvCxnSpPr>
            <a:cxnSpLocks/>
          </p:cNvCxnSpPr>
          <p:nvPr/>
        </p:nvCxnSpPr>
        <p:spPr>
          <a:xfrm flipH="1">
            <a:off x="5396326" y="226102"/>
            <a:ext cx="146067" cy="55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5985D6-D0CC-4200-F990-4D262D91EED5}"/>
              </a:ext>
            </a:extLst>
          </p:cNvPr>
          <p:cNvCxnSpPr>
            <a:cxnSpLocks/>
          </p:cNvCxnSpPr>
          <p:nvPr/>
        </p:nvCxnSpPr>
        <p:spPr>
          <a:xfrm>
            <a:off x="2005025" y="305846"/>
            <a:ext cx="1329882" cy="54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55F8B09-6E63-7EBD-5F89-96D88052BE52}"/>
              </a:ext>
            </a:extLst>
          </p:cNvPr>
          <p:cNvSpPr/>
          <p:nvPr/>
        </p:nvSpPr>
        <p:spPr>
          <a:xfrm>
            <a:off x="1478280" y="693410"/>
            <a:ext cx="1295400" cy="243850"/>
          </a:xfrm>
          <a:custGeom>
            <a:avLst/>
            <a:gdLst>
              <a:gd name="connsiteX0" fmla="*/ 0 w 1295400"/>
              <a:gd name="connsiteY0" fmla="*/ 236230 h 243850"/>
              <a:gd name="connsiteX1" fmla="*/ 464820 w 1295400"/>
              <a:gd name="connsiteY1" fmla="*/ 10 h 243850"/>
              <a:gd name="connsiteX2" fmla="*/ 1295400 w 1295400"/>
              <a:gd name="connsiteY2" fmla="*/ 243850 h 24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243850">
                <a:moveTo>
                  <a:pt x="0" y="236230"/>
                </a:moveTo>
                <a:cubicBezTo>
                  <a:pt x="124460" y="117485"/>
                  <a:pt x="248920" y="-1260"/>
                  <a:pt x="464820" y="10"/>
                </a:cubicBezTo>
                <a:cubicBezTo>
                  <a:pt x="680720" y="1280"/>
                  <a:pt x="988060" y="122565"/>
                  <a:pt x="1295400" y="2438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B9E5E3-BBD0-F818-26B8-2FEAF9DD6E69}"/>
              </a:ext>
            </a:extLst>
          </p:cNvPr>
          <p:cNvSpPr/>
          <p:nvPr/>
        </p:nvSpPr>
        <p:spPr>
          <a:xfrm>
            <a:off x="6873240" y="1545294"/>
            <a:ext cx="2122083" cy="58009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Service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4FE7D6D-D7BF-03D5-FBA8-AC3BC4960FF5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5552764" y="1480888"/>
            <a:ext cx="1320476" cy="35445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615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EC2A-71FA-59F5-436A-24774F22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Smoke Test: Health Checks &amp; In-Production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5631-EDB7-DD19-DF09-C0BFCEDE9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Periodically check availability of endpoints</a:t>
            </a:r>
          </a:p>
          <a:p>
            <a:pPr lvl="1"/>
            <a:r>
              <a:rPr lang="en-US" dirty="0"/>
              <a:t>the ones we expose</a:t>
            </a:r>
          </a:p>
          <a:p>
            <a:pPr lvl="1"/>
            <a:r>
              <a:rPr lang="en-US" dirty="0"/>
              <a:t>the ones we rely on</a:t>
            </a:r>
          </a:p>
          <a:p>
            <a:r>
              <a:rPr lang="en-US" dirty="0"/>
              <a:t>Ideally all APIs / Services have a NOOP (ping) operation to invoke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Going further: </a:t>
            </a:r>
            <a:r>
              <a:rPr lang="en-US" i="1" dirty="0"/>
              <a:t>dummy business objects</a:t>
            </a:r>
            <a:r>
              <a:rPr lang="en-US" dirty="0"/>
              <a:t> that can be used in “business side-effect free” (but otherwise very real) integration execution</a:t>
            </a:r>
          </a:p>
          <a:p>
            <a:pPr lvl="1"/>
            <a:r>
              <a:rPr lang="en-US" dirty="0"/>
              <a:t>to verify correct functioning</a:t>
            </a:r>
          </a:p>
          <a:p>
            <a:pPr lvl="1"/>
            <a:r>
              <a:rPr lang="en-US" dirty="0"/>
              <a:t>even in the absence of real transactions</a:t>
            </a:r>
          </a:p>
          <a:p>
            <a:pPr lvl="2"/>
            <a:r>
              <a:rPr lang="en-US" dirty="0"/>
              <a:t>such as Saturday Midnight – Monday Morning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277AC-829D-DCE8-4D9C-CAFEBBF6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83BCB-AA43-9C02-1DD3-FB38B152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7170" name="Picture 2" descr="Financial Healthcheck - Scott Vevers Chartered Accountants">
            <a:extLst>
              <a:ext uri="{FF2B5EF4-FFF2-40B4-BE49-F238E27FC236}">
                <a16:creationId xmlns:a16="http://schemas.microsoft.com/office/drawing/2014/main" id="{EEEAA599-1907-2D74-9B8C-85F38A184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40" y="792000"/>
            <a:ext cx="1510665" cy="10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2FF3E2-6319-D641-2C0C-7D3753F16CB3}"/>
              </a:ext>
            </a:extLst>
          </p:cNvPr>
          <p:cNvSpPr/>
          <p:nvPr/>
        </p:nvSpPr>
        <p:spPr>
          <a:xfrm>
            <a:off x="7241945" y="2111900"/>
            <a:ext cx="1182052" cy="756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51181F-453C-01E1-E56D-1CB2E612E9EF}"/>
              </a:ext>
            </a:extLst>
          </p:cNvPr>
          <p:cNvSpPr/>
          <p:nvPr/>
        </p:nvSpPr>
        <p:spPr>
          <a:xfrm>
            <a:off x="7480435" y="2552039"/>
            <a:ext cx="571497" cy="2456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9A8EC1-8553-A67F-F28B-FC4157668F62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699760" y="2674877"/>
            <a:ext cx="1780675" cy="7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40FAEDF3-9D5E-BF92-3AFC-2D79225BDB44}"/>
              </a:ext>
            </a:extLst>
          </p:cNvPr>
          <p:cNvSpPr/>
          <p:nvPr/>
        </p:nvSpPr>
        <p:spPr>
          <a:xfrm>
            <a:off x="5044440" y="2111900"/>
            <a:ext cx="1609000" cy="394749"/>
          </a:xfrm>
          <a:prstGeom prst="wedgeRectCallout">
            <a:avLst>
              <a:gd name="adj1" fmla="val 33948"/>
              <a:gd name="adj2" fmla="val 1011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No side effect – test all the way accessibility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F871D2-8217-83F6-EC0C-4BE2279AEC21}"/>
              </a:ext>
            </a:extLst>
          </p:cNvPr>
          <p:cNvSpPr/>
          <p:nvPr/>
        </p:nvSpPr>
        <p:spPr>
          <a:xfrm>
            <a:off x="6254290" y="3829495"/>
            <a:ext cx="1312370" cy="756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CA7CA8-0BAB-56EF-24A4-5F1D16B6E5FB}"/>
              </a:ext>
            </a:extLst>
          </p:cNvPr>
          <p:cNvSpPr/>
          <p:nvPr/>
        </p:nvSpPr>
        <p:spPr>
          <a:xfrm>
            <a:off x="6516419" y="4238081"/>
            <a:ext cx="827583" cy="2456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create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6365DD-ECF9-77F8-C108-33AA8861A9DB}"/>
              </a:ext>
            </a:extLst>
          </p:cNvPr>
          <p:cNvCxnSpPr>
            <a:cxnSpLocks/>
          </p:cNvCxnSpPr>
          <p:nvPr/>
        </p:nvCxnSpPr>
        <p:spPr>
          <a:xfrm>
            <a:off x="4369795" y="4321251"/>
            <a:ext cx="2160070" cy="12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Cylinder 17">
            <a:extLst>
              <a:ext uri="{FF2B5EF4-FFF2-40B4-BE49-F238E27FC236}">
                <a16:creationId xmlns:a16="http://schemas.microsoft.com/office/drawing/2014/main" id="{4F1AD122-7B56-E784-38D5-2D93B3AE2546}"/>
              </a:ext>
            </a:extLst>
          </p:cNvPr>
          <p:cNvSpPr/>
          <p:nvPr/>
        </p:nvSpPr>
        <p:spPr>
          <a:xfrm>
            <a:off x="7631429" y="4430921"/>
            <a:ext cx="697006" cy="502883"/>
          </a:xfrm>
          <a:prstGeom prst="can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35C4DF-7D46-8C21-0781-FC385EAE9E0A}"/>
              </a:ext>
            </a:extLst>
          </p:cNvPr>
          <p:cNvSpPr/>
          <p:nvPr/>
        </p:nvSpPr>
        <p:spPr>
          <a:xfrm>
            <a:off x="7719060" y="3383921"/>
            <a:ext cx="1312370" cy="75601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C49D8D-C64E-E585-47A0-7EC8DA7D4595}"/>
              </a:ext>
            </a:extLst>
          </p:cNvPr>
          <p:cNvSpPr/>
          <p:nvPr/>
        </p:nvSpPr>
        <p:spPr>
          <a:xfrm>
            <a:off x="7981189" y="3792507"/>
            <a:ext cx="827583" cy="2456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validate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542B3E-61A6-819A-8944-34B94FED2D57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241945" y="3915345"/>
            <a:ext cx="739244" cy="339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CCAB74-2B05-D728-2C3B-C3DBABC914E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7344002" y="4360919"/>
            <a:ext cx="287427" cy="12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01467891-399A-B89F-C88F-9FBA79D49264}"/>
              </a:ext>
            </a:extLst>
          </p:cNvPr>
          <p:cNvSpPr/>
          <p:nvPr/>
        </p:nvSpPr>
        <p:spPr>
          <a:xfrm>
            <a:off x="2346960" y="4518625"/>
            <a:ext cx="2827335" cy="394749"/>
          </a:xfrm>
          <a:prstGeom prst="wedgeRectCallout">
            <a:avLst>
              <a:gd name="adj1" fmla="val 41313"/>
              <a:gd name="adj2" fmla="val -9771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Process business objects that are known to be dummies – not sent to external systems</a:t>
            </a: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50CC90CD-9754-1726-30B8-801CB50F7E2E}"/>
              </a:ext>
            </a:extLst>
          </p:cNvPr>
          <p:cNvSpPr/>
          <p:nvPr/>
        </p:nvSpPr>
        <p:spPr>
          <a:xfrm>
            <a:off x="5174295" y="4238081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F3BBF243-E8B1-2E4C-D92B-E2FA089AD432}"/>
              </a:ext>
            </a:extLst>
          </p:cNvPr>
          <p:cNvSpPr/>
          <p:nvPr/>
        </p:nvSpPr>
        <p:spPr>
          <a:xfrm>
            <a:off x="7810640" y="4682362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630C8DB4-7F96-E794-455A-3823F6EB92CA}"/>
              </a:ext>
            </a:extLst>
          </p:cNvPr>
          <p:cNvSpPr/>
          <p:nvPr/>
        </p:nvSpPr>
        <p:spPr>
          <a:xfrm>
            <a:off x="7594086" y="3969910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8969AB-0424-F9F6-C17E-669574F03913}"/>
              </a:ext>
            </a:extLst>
          </p:cNvPr>
          <p:cNvSpPr/>
          <p:nvPr/>
        </p:nvSpPr>
        <p:spPr>
          <a:xfrm>
            <a:off x="7387065" y="4331627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0860-CC2D-E4FF-450D-1D18391B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&amp; Emit - Observe – Interpret - 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26A0AC-D202-99C1-CB49-B26F02899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Integrations and Platform must emit Telemetry that must be collected</a:t>
            </a:r>
          </a:p>
          <a:p>
            <a:endParaRPr lang="en-US" dirty="0"/>
          </a:p>
          <a:p>
            <a:r>
              <a:rPr lang="en-US" dirty="0"/>
              <a:t>Telemetry must be observed, correlated and interpreted</a:t>
            </a:r>
          </a:p>
          <a:p>
            <a:endParaRPr lang="en-US" dirty="0"/>
          </a:p>
          <a:p>
            <a:r>
              <a:rPr lang="en-US" dirty="0"/>
              <a:t>Insights &amp; Alerts are translated into action</a:t>
            </a:r>
          </a:p>
          <a:p>
            <a:endParaRPr lang="en-US" dirty="0"/>
          </a:p>
          <a:p>
            <a:r>
              <a:rPr lang="en-US" dirty="0"/>
              <a:t>Actions are executed using means and instructions</a:t>
            </a:r>
          </a:p>
          <a:p>
            <a:endParaRPr lang="en-US" dirty="0"/>
          </a:p>
          <a:p>
            <a:r>
              <a:rPr lang="en-US" dirty="0"/>
              <a:t>Results are evaluated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06A07-87F3-CE7D-AEC7-584D7F67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99352-E49E-D3C7-3DA7-6166A551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269FFB-C90C-FA3F-08CE-5D682E050B43}"/>
              </a:ext>
            </a:extLst>
          </p:cNvPr>
          <p:cNvSpPr/>
          <p:nvPr/>
        </p:nvSpPr>
        <p:spPr>
          <a:xfrm>
            <a:off x="944880" y="3528060"/>
            <a:ext cx="807720" cy="411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8DE8C7-E75C-A89F-8FEE-E8577FEDA180}"/>
              </a:ext>
            </a:extLst>
          </p:cNvPr>
          <p:cNvSpPr/>
          <p:nvPr/>
        </p:nvSpPr>
        <p:spPr>
          <a:xfrm>
            <a:off x="1546860" y="3680460"/>
            <a:ext cx="807720" cy="411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integration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6EF14-020A-D1EB-5CDF-C7E627CEEDDC}"/>
              </a:ext>
            </a:extLst>
          </p:cNvPr>
          <p:cNvSpPr/>
          <p:nvPr/>
        </p:nvSpPr>
        <p:spPr>
          <a:xfrm>
            <a:off x="891540" y="4207500"/>
            <a:ext cx="1502818" cy="4114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&amp; Infra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DA1548E-BAAB-AD4A-CC82-1A4AD012DC6A}"/>
              </a:ext>
            </a:extLst>
          </p:cNvPr>
          <p:cNvSpPr/>
          <p:nvPr/>
        </p:nvSpPr>
        <p:spPr>
          <a:xfrm>
            <a:off x="2484120" y="3919500"/>
            <a:ext cx="899160" cy="5001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telemetry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87B615-C99C-2E85-B583-96F7D5A195E9}"/>
              </a:ext>
            </a:extLst>
          </p:cNvPr>
          <p:cNvSpPr/>
          <p:nvPr/>
        </p:nvSpPr>
        <p:spPr>
          <a:xfrm>
            <a:off x="3524337" y="3786360"/>
            <a:ext cx="807720" cy="3055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7D341363-2AE6-AD23-885A-FC6DCCEC1185}"/>
              </a:ext>
            </a:extLst>
          </p:cNvPr>
          <p:cNvSpPr/>
          <p:nvPr/>
        </p:nvSpPr>
        <p:spPr>
          <a:xfrm>
            <a:off x="3524337" y="4186830"/>
            <a:ext cx="822960" cy="411480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64A88CF-588E-C4D7-84CC-AEBF8F295097}"/>
              </a:ext>
            </a:extLst>
          </p:cNvPr>
          <p:cNvSpPr/>
          <p:nvPr/>
        </p:nvSpPr>
        <p:spPr>
          <a:xfrm>
            <a:off x="4473113" y="3825240"/>
            <a:ext cx="962339" cy="73914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process</a:t>
            </a:r>
          </a:p>
          <a:p>
            <a:pPr algn="ctr"/>
            <a:r>
              <a:rPr lang="en-US" sz="1000" dirty="0"/>
              <a:t>&amp; interpret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9ED086-3425-E39D-C539-31D8F23DD85F}"/>
              </a:ext>
            </a:extLst>
          </p:cNvPr>
          <p:cNvSpPr/>
          <p:nvPr/>
        </p:nvSpPr>
        <p:spPr>
          <a:xfrm>
            <a:off x="5454416" y="389100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Alert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AAAB3BB-C1A6-39BC-30E0-A3122B98D01E}"/>
              </a:ext>
            </a:extLst>
          </p:cNvPr>
          <p:cNvSpPr/>
          <p:nvPr/>
        </p:nvSpPr>
        <p:spPr>
          <a:xfrm>
            <a:off x="5454416" y="418938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Report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5028E0-AF44-8A1E-B987-EF8373719ED3}"/>
              </a:ext>
            </a:extLst>
          </p:cNvPr>
          <p:cNvSpPr/>
          <p:nvPr/>
        </p:nvSpPr>
        <p:spPr>
          <a:xfrm>
            <a:off x="5454416" y="357138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Visualize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AEB595-F4A6-6211-4C74-8C444B545229}"/>
              </a:ext>
            </a:extLst>
          </p:cNvPr>
          <p:cNvSpPr/>
          <p:nvPr/>
        </p:nvSpPr>
        <p:spPr>
          <a:xfrm>
            <a:off x="5454416" y="450024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Analyze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1FDF2E6-8786-0CE2-DC6C-AB1708B307DA}"/>
              </a:ext>
            </a:extLst>
          </p:cNvPr>
          <p:cNvSpPr/>
          <p:nvPr/>
        </p:nvSpPr>
        <p:spPr>
          <a:xfrm>
            <a:off x="6685981" y="3886200"/>
            <a:ext cx="807720" cy="30558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07279E-6074-7752-37DD-3F9EA02CDE4A}"/>
              </a:ext>
            </a:extLst>
          </p:cNvPr>
          <p:cNvSpPr/>
          <p:nvPr/>
        </p:nvSpPr>
        <p:spPr>
          <a:xfrm>
            <a:off x="6262136" y="3939540"/>
            <a:ext cx="423845" cy="152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438823-020E-85DE-F259-469E8AFD5845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6262136" y="3692280"/>
            <a:ext cx="550144" cy="16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50CCF1-78F8-72CA-A706-D7BCA2513FF4}"/>
              </a:ext>
            </a:extLst>
          </p:cNvPr>
          <p:cNvCxnSpPr>
            <a:cxnSpLocks/>
          </p:cNvCxnSpPr>
          <p:nvPr/>
        </p:nvCxnSpPr>
        <p:spPr>
          <a:xfrm flipH="1">
            <a:off x="6262136" y="4210620"/>
            <a:ext cx="550144" cy="41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098835B-3DA4-F625-4D04-EE8BE9D1D73A}"/>
              </a:ext>
            </a:extLst>
          </p:cNvPr>
          <p:cNvSpPr/>
          <p:nvPr/>
        </p:nvSpPr>
        <p:spPr>
          <a:xfrm>
            <a:off x="2514600" y="3204291"/>
            <a:ext cx="5769274" cy="900547"/>
          </a:xfrm>
          <a:custGeom>
            <a:avLst/>
            <a:gdLst>
              <a:gd name="connsiteX0" fmla="*/ 4998720 w 5769274"/>
              <a:gd name="connsiteY0" fmla="*/ 857169 h 900547"/>
              <a:gd name="connsiteX1" fmla="*/ 5699760 w 5769274"/>
              <a:gd name="connsiteY1" fmla="*/ 803829 h 900547"/>
              <a:gd name="connsiteX2" fmla="*/ 3489960 w 5769274"/>
              <a:gd name="connsiteY2" fmla="*/ 3729 h 900547"/>
              <a:gd name="connsiteX3" fmla="*/ 0 w 5769274"/>
              <a:gd name="connsiteY3" fmla="*/ 559989 h 90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9274" h="900547">
                <a:moveTo>
                  <a:pt x="4998720" y="857169"/>
                </a:moveTo>
                <a:cubicBezTo>
                  <a:pt x="5474970" y="901619"/>
                  <a:pt x="5951220" y="946069"/>
                  <a:pt x="5699760" y="803829"/>
                </a:cubicBezTo>
                <a:cubicBezTo>
                  <a:pt x="5448300" y="661589"/>
                  <a:pt x="4439920" y="44369"/>
                  <a:pt x="3489960" y="3729"/>
                </a:cubicBezTo>
                <a:cubicBezTo>
                  <a:pt x="2540000" y="-36911"/>
                  <a:pt x="1270000" y="261539"/>
                  <a:pt x="0" y="55998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94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1EC7-8AE1-E6F6-014A-67B0E781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– M(E)LT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F836-1EC4-57C8-B1DB-C559D1434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7420"/>
            <a:ext cx="7776297" cy="3780000"/>
          </a:xfrm>
        </p:spPr>
        <p:txBody>
          <a:bodyPr/>
          <a:lstStyle/>
          <a:p>
            <a:r>
              <a:rPr lang="en-US" dirty="0"/>
              <a:t>The need to know</a:t>
            </a:r>
          </a:p>
          <a:p>
            <a:pPr lvl="1"/>
            <a:r>
              <a:rPr lang="en-US" dirty="0"/>
              <a:t>what has happened – when, where, what, why, who, how long</a:t>
            </a:r>
          </a:p>
          <a:p>
            <a:pPr lvl="1"/>
            <a:r>
              <a:rPr lang="en-US" dirty="0"/>
              <a:t>what was the status – at many moment in time</a:t>
            </a:r>
          </a:p>
          <a:p>
            <a:pPr lvl="1"/>
            <a:endParaRPr lang="en-US" dirty="0"/>
          </a:p>
          <a:p>
            <a:r>
              <a:rPr lang="en-US" dirty="0"/>
              <a:t>Dimensions</a:t>
            </a:r>
          </a:p>
          <a:p>
            <a:pPr lvl="1"/>
            <a:r>
              <a:rPr lang="en-US" dirty="0"/>
              <a:t>real time (for instant reaction or prediction &amp; pro action) and after-the-fact for analysis</a:t>
            </a:r>
          </a:p>
          <a:p>
            <a:pPr lvl="1"/>
            <a:r>
              <a:rPr lang="en-US" dirty="0"/>
              <a:t>fine grained (for RCA and exception investigation) and </a:t>
            </a:r>
            <a:br>
              <a:rPr lang="en-US" dirty="0"/>
            </a:br>
            <a:r>
              <a:rPr lang="en-US" dirty="0"/>
              <a:t>coarse grained for aggregates, trends &amp; patterns</a:t>
            </a:r>
          </a:p>
          <a:p>
            <a:pPr lvl="1"/>
            <a:r>
              <a:rPr lang="en-US" dirty="0"/>
              <a:t>business &amp; functional, security, cost, CO2 and technical </a:t>
            </a:r>
          </a:p>
          <a:p>
            <a:pPr lvl="1"/>
            <a:endParaRPr lang="en-US" dirty="0"/>
          </a:p>
          <a:p>
            <a:r>
              <a:rPr lang="en-US" dirty="0"/>
              <a:t>Type of Telemetry: MELT</a:t>
            </a:r>
          </a:p>
          <a:p>
            <a:pPr lvl="1"/>
            <a:r>
              <a:rPr lang="en-US" dirty="0"/>
              <a:t>Tracing</a:t>
            </a:r>
          </a:p>
          <a:p>
            <a:pPr lvl="1"/>
            <a:r>
              <a:rPr lang="en-US" dirty="0"/>
              <a:t>Logs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Events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82A1C-164B-A64C-CA5D-953EBBCF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B9041-51BD-BE55-0192-943E31CE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6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E042C899-5B6E-EF4E-8A21-32CA37833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66" y="179940"/>
            <a:ext cx="2225673" cy="12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B46D4D9C-2BF8-F54D-7928-167A6FE94C6F}"/>
              </a:ext>
            </a:extLst>
          </p:cNvPr>
          <p:cNvSpPr/>
          <p:nvPr/>
        </p:nvSpPr>
        <p:spPr>
          <a:xfrm>
            <a:off x="6957060" y="948390"/>
            <a:ext cx="386939" cy="351780"/>
          </a:xfrm>
          <a:prstGeom prst="upArrow">
            <a:avLst/>
          </a:prstGeom>
          <a:solidFill>
            <a:srgbClr val="FDA101"/>
          </a:solidFill>
          <a:ln>
            <a:solidFill>
              <a:srgbClr val="FB9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A universe of 10 dimensions">
            <a:extLst>
              <a:ext uri="{FF2B5EF4-FFF2-40B4-BE49-F238E27FC236}">
                <a16:creationId xmlns:a16="http://schemas.microsoft.com/office/drawing/2014/main" id="{873FF48F-B5ED-6738-3CCF-0B1641FF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805940"/>
            <a:ext cx="579120" cy="43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FF75A-10F9-9610-2C43-5B0B383F1F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9510" y="3322321"/>
            <a:ext cx="2663221" cy="1637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058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4C12-2696-6B30-D8FE-1CF56863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44AD-4268-4F05-1EEE-EE7FB1F1B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D200F-3074-777E-C62B-B063BF7C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175B5-4D17-9BDF-1637-42FFC641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1026" name="Picture 2" descr="Where's My Money, Man?! - HowardFarran.com">
            <a:extLst>
              <a:ext uri="{FF2B5EF4-FFF2-40B4-BE49-F238E27FC236}">
                <a16:creationId xmlns:a16="http://schemas.microsoft.com/office/drawing/2014/main" id="{95DDF1B8-3223-D678-7DBB-5E8D083FF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79" y="1155990"/>
            <a:ext cx="7399020" cy="36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3 Tips To Get The Phone Ringing | Slixa">
            <a:extLst>
              <a:ext uri="{FF2B5EF4-FFF2-40B4-BE49-F238E27FC236}">
                <a16:creationId xmlns:a16="http://schemas.microsoft.com/office/drawing/2014/main" id="{95D959BE-4454-BCE3-0E6D-76D490971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20" y="139500"/>
            <a:ext cx="2827338" cy="188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9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0029-5BAA-17DF-FF3E-B316A1E9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– end-to-end, cross hop visibility </a:t>
            </a:r>
            <a:br>
              <a:rPr lang="en-US" dirty="0"/>
            </a:br>
            <a:r>
              <a:rPr lang="en-US" dirty="0"/>
              <a:t>per request | transaction | process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F72B7-6AE1-9504-27F3-7DE614926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704" y="936000"/>
            <a:ext cx="6547796" cy="3780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9F9A-30C5-57C8-4733-A6047469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AD6C8-B72E-A331-61AC-477E2E45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C7B90-E99E-27B1-7654-688F8915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11" y="936000"/>
            <a:ext cx="6623999" cy="383570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5667FC-5130-3BB4-0463-301AA551C8C3}"/>
              </a:ext>
            </a:extLst>
          </p:cNvPr>
          <p:cNvSpPr/>
          <p:nvPr/>
        </p:nvSpPr>
        <p:spPr>
          <a:xfrm>
            <a:off x="8185354" y="906909"/>
            <a:ext cx="92964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6FFF17A-9017-C9A9-1FF2-BEB464E5478F}"/>
              </a:ext>
            </a:extLst>
          </p:cNvPr>
          <p:cNvCxnSpPr>
            <a:cxnSpLocks/>
            <a:endCxn id="16" idx="1"/>
          </p:cNvCxnSpPr>
          <p:nvPr/>
        </p:nvCxnSpPr>
        <p:spPr>
          <a:xfrm rot="5400000" flipH="1" flipV="1">
            <a:off x="6892460" y="2166711"/>
            <a:ext cx="531378" cy="37169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4A6D71-A23F-591D-FF4F-6A45C7D2C212}"/>
              </a:ext>
            </a:extLst>
          </p:cNvPr>
          <p:cNvSpPr/>
          <p:nvPr/>
        </p:nvSpPr>
        <p:spPr>
          <a:xfrm>
            <a:off x="6149340" y="3418560"/>
            <a:ext cx="960120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03647E-693E-BDA7-71B5-F9B6331549A5}"/>
              </a:ext>
            </a:extLst>
          </p:cNvPr>
          <p:cNvSpPr txBox="1"/>
          <p:nvPr/>
        </p:nvSpPr>
        <p:spPr>
          <a:xfrm>
            <a:off x="6212412" y="3444720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54D77B-6B0F-5A49-5625-9D9EE36BDBBC}"/>
              </a:ext>
            </a:extLst>
          </p:cNvPr>
          <p:cNvSpPr/>
          <p:nvPr/>
        </p:nvSpPr>
        <p:spPr>
          <a:xfrm>
            <a:off x="5995988" y="3668940"/>
            <a:ext cx="1113472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CDC2F-E614-2A89-C6A7-9674E88C8CDB}"/>
              </a:ext>
            </a:extLst>
          </p:cNvPr>
          <p:cNvSpPr txBox="1"/>
          <p:nvPr/>
        </p:nvSpPr>
        <p:spPr>
          <a:xfrm>
            <a:off x="6027623" y="3688615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DF727A-2617-EC0B-1E11-BF254BA2A84F}"/>
              </a:ext>
            </a:extLst>
          </p:cNvPr>
          <p:cNvCxnSpPr/>
          <p:nvPr/>
        </p:nvCxnSpPr>
        <p:spPr>
          <a:xfrm>
            <a:off x="6301740" y="3333275"/>
            <a:ext cx="0" cy="9954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B58A5E-0D21-5716-785F-002F000B88C1}"/>
              </a:ext>
            </a:extLst>
          </p:cNvPr>
          <p:cNvCxnSpPr>
            <a:cxnSpLocks/>
          </p:cNvCxnSpPr>
          <p:nvPr/>
        </p:nvCxnSpPr>
        <p:spPr>
          <a:xfrm>
            <a:off x="6027623" y="3355181"/>
            <a:ext cx="0" cy="31375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ylinder 24">
            <a:extLst>
              <a:ext uri="{FF2B5EF4-FFF2-40B4-BE49-F238E27FC236}">
                <a16:creationId xmlns:a16="http://schemas.microsoft.com/office/drawing/2014/main" id="{3CB4F972-D5F9-EA7C-F23C-AB27B687B2BB}"/>
              </a:ext>
            </a:extLst>
          </p:cNvPr>
          <p:cNvSpPr/>
          <p:nvPr/>
        </p:nvSpPr>
        <p:spPr>
          <a:xfrm>
            <a:off x="5886450" y="4396047"/>
            <a:ext cx="1739900" cy="436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E673B8B-E351-BC2B-12EE-F72D85927E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91951" y="4078538"/>
            <a:ext cx="552626" cy="82390"/>
          </a:xfrm>
          <a:prstGeom prst="bentConnector3">
            <a:avLst>
              <a:gd name="adj1" fmla="val 17683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B85CC874-F209-879F-45A9-630EEF009FB9}"/>
              </a:ext>
            </a:extLst>
          </p:cNvPr>
          <p:cNvSpPr/>
          <p:nvPr/>
        </p:nvSpPr>
        <p:spPr>
          <a:xfrm>
            <a:off x="1531172" y="1007996"/>
            <a:ext cx="1263864" cy="729366"/>
          </a:xfrm>
          <a:prstGeom prst="wedgeRectCallout">
            <a:avLst>
              <a:gd name="adj1" fmla="val -74368"/>
              <a:gd name="adj2" fmla="val 7598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trace id, resource, begin &amp; end timestamp, context, status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AC58C8-2F1C-C6ED-CE93-3D775C14BA22}"/>
              </a:ext>
            </a:extLst>
          </p:cNvPr>
          <p:cNvSpPr/>
          <p:nvPr/>
        </p:nvSpPr>
        <p:spPr>
          <a:xfrm>
            <a:off x="194789" y="780270"/>
            <a:ext cx="1213634" cy="140667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700C9D-7B33-4C17-5F17-EFEE8009D952}"/>
              </a:ext>
            </a:extLst>
          </p:cNvPr>
          <p:cNvSpPr/>
          <p:nvPr/>
        </p:nvSpPr>
        <p:spPr>
          <a:xfrm>
            <a:off x="330677" y="1882050"/>
            <a:ext cx="960120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05696C-CACB-F3E0-2ED9-366C8DF5E02B}"/>
              </a:ext>
            </a:extLst>
          </p:cNvPr>
          <p:cNvSpPr txBox="1"/>
          <p:nvPr/>
        </p:nvSpPr>
        <p:spPr>
          <a:xfrm>
            <a:off x="403091" y="1882050"/>
            <a:ext cx="67326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Parent Span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D9009A-A9A6-AFFC-4A74-6CA8EC0A57DC}"/>
              </a:ext>
            </a:extLst>
          </p:cNvPr>
          <p:cNvSpPr/>
          <p:nvPr/>
        </p:nvSpPr>
        <p:spPr>
          <a:xfrm>
            <a:off x="328077" y="1327614"/>
            <a:ext cx="937260" cy="2404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ED4722-746B-4714-6828-C6A14D4D7056}"/>
              </a:ext>
            </a:extLst>
          </p:cNvPr>
          <p:cNvCxnSpPr>
            <a:cxnSpLocks/>
          </p:cNvCxnSpPr>
          <p:nvPr/>
        </p:nvCxnSpPr>
        <p:spPr>
          <a:xfrm>
            <a:off x="537013" y="1531620"/>
            <a:ext cx="0" cy="3657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7D9ECAD-D676-70FC-2D51-489507F55149}"/>
              </a:ext>
            </a:extLst>
          </p:cNvPr>
          <p:cNvSpPr txBox="1"/>
          <p:nvPr/>
        </p:nvSpPr>
        <p:spPr>
          <a:xfrm>
            <a:off x="2514600" y="2231990"/>
            <a:ext cx="602729" cy="138499"/>
          </a:xfrm>
          <a:prstGeom prst="rect">
            <a:avLst/>
          </a:prstGeom>
          <a:solidFill>
            <a:srgbClr val="FEFAE9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E3E146A-2ECA-F6B5-3E3F-6DEBEDCADBB9}"/>
              </a:ext>
            </a:extLst>
          </p:cNvPr>
          <p:cNvCxnSpPr>
            <a:cxnSpLocks/>
            <a:stCxn id="40" idx="2"/>
            <a:endCxn id="8" idx="0"/>
          </p:cNvCxnSpPr>
          <p:nvPr/>
        </p:nvCxnSpPr>
        <p:spPr>
          <a:xfrm rot="16200000" flipH="1">
            <a:off x="571172" y="2296095"/>
            <a:ext cx="763860" cy="2847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52BCF84-FDED-4F94-2D64-31AA0A61F71D}"/>
              </a:ext>
            </a:extLst>
          </p:cNvPr>
          <p:cNvSpPr/>
          <p:nvPr/>
        </p:nvSpPr>
        <p:spPr>
          <a:xfrm>
            <a:off x="659762" y="2820390"/>
            <a:ext cx="871410" cy="5981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3A4F68-4E62-A7F7-77AA-54599974FEED}"/>
              </a:ext>
            </a:extLst>
          </p:cNvPr>
          <p:cNvCxnSpPr>
            <a:stCxn id="8" idx="3"/>
          </p:cNvCxnSpPr>
          <p:nvPr/>
        </p:nvCxnSpPr>
        <p:spPr>
          <a:xfrm flipV="1">
            <a:off x="1531172" y="2263140"/>
            <a:ext cx="906521" cy="856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A733C6-3830-E9EF-27EB-8A4DEFDF0EFE}"/>
              </a:ext>
            </a:extLst>
          </p:cNvPr>
          <p:cNvSpPr/>
          <p:nvPr/>
        </p:nvSpPr>
        <p:spPr>
          <a:xfrm>
            <a:off x="7343999" y="1787786"/>
            <a:ext cx="871410" cy="5981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2D26C2D-406C-83BF-362C-8FF0C28E64F3}"/>
              </a:ext>
            </a:extLst>
          </p:cNvPr>
          <p:cNvCxnSpPr>
            <a:stCxn id="16" idx="3"/>
            <a:endCxn id="6" idx="2"/>
          </p:cNvCxnSpPr>
          <p:nvPr/>
        </p:nvCxnSpPr>
        <p:spPr>
          <a:xfrm flipV="1">
            <a:off x="8215409" y="1638429"/>
            <a:ext cx="434765" cy="44844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42F0B2-C3A4-6C70-BB1E-D599B17CEB74}"/>
              </a:ext>
            </a:extLst>
          </p:cNvPr>
          <p:cNvSpPr txBox="1"/>
          <p:nvPr/>
        </p:nvSpPr>
        <p:spPr>
          <a:xfrm>
            <a:off x="4685636" y="3253899"/>
            <a:ext cx="666849" cy="123111"/>
          </a:xfrm>
          <a:prstGeom prst="rect">
            <a:avLst/>
          </a:prstGeom>
          <a:solidFill>
            <a:srgbClr val="FFAB8F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636FC-6121-512D-5742-6266D520A16F}"/>
              </a:ext>
            </a:extLst>
          </p:cNvPr>
          <p:cNvSpPr txBox="1"/>
          <p:nvPr/>
        </p:nvSpPr>
        <p:spPr>
          <a:xfrm>
            <a:off x="6634202" y="1958993"/>
            <a:ext cx="6668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12AB70-98E0-837B-C43D-03311145FC8A}"/>
              </a:ext>
            </a:extLst>
          </p:cNvPr>
          <p:cNvSpPr txBox="1"/>
          <p:nvPr/>
        </p:nvSpPr>
        <p:spPr>
          <a:xfrm rot="16200000">
            <a:off x="1589452" y="2710329"/>
            <a:ext cx="6668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AA9662-3C28-898F-9F81-D915AE29D403}"/>
              </a:ext>
            </a:extLst>
          </p:cNvPr>
          <p:cNvSpPr txBox="1"/>
          <p:nvPr/>
        </p:nvSpPr>
        <p:spPr>
          <a:xfrm>
            <a:off x="423485" y="2432085"/>
            <a:ext cx="6668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</p:spTree>
    <p:extLst>
      <p:ext uri="{BB962C8B-B14F-4D97-AF65-F5344CB8AC3E}">
        <p14:creationId xmlns:p14="http://schemas.microsoft.com/office/powerpoint/2010/main" val="21799087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EB9B-40F4-DB9F-5596-3C784E70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provides insight: </a:t>
            </a:r>
            <a:br>
              <a:rPr lang="en-US" dirty="0"/>
            </a:br>
            <a:r>
              <a:rPr lang="en-US" dirty="0"/>
              <a:t>when, where, what, why, who, how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7475-7876-B05B-5D15-200ADF1D33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Trace context: </a:t>
            </a:r>
          </a:p>
          <a:p>
            <a:pPr lvl="1"/>
            <a:r>
              <a:rPr lang="en-US" dirty="0"/>
              <a:t>origin, source system, user attributes </a:t>
            </a:r>
          </a:p>
          <a:p>
            <a:pPr lvl="1"/>
            <a:r>
              <a:rPr lang="en-US" dirty="0"/>
              <a:t>request headers</a:t>
            </a:r>
          </a:p>
          <a:p>
            <a:r>
              <a:rPr lang="en-US" dirty="0"/>
              <a:t>Timestamp (start and end)</a:t>
            </a:r>
          </a:p>
          <a:p>
            <a:r>
              <a:rPr lang="en-US" dirty="0"/>
              <a:t>Component</a:t>
            </a:r>
          </a:p>
          <a:p>
            <a:r>
              <a:rPr lang="en-US" dirty="0"/>
              <a:t>Conversation | request | transaction</a:t>
            </a:r>
          </a:p>
          <a:p>
            <a:r>
              <a:rPr lang="en-US" dirty="0"/>
              <a:t>Associated logs</a:t>
            </a:r>
          </a:p>
          <a:p>
            <a:r>
              <a:rPr lang="en-US" dirty="0"/>
              <a:t>Status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Powerful aggregation across traces</a:t>
            </a:r>
          </a:p>
          <a:p>
            <a:pPr lvl="1"/>
            <a:r>
              <a:rPr lang="en-US" dirty="0"/>
              <a:t>group by component, status, origin,</a:t>
            </a:r>
            <a:br>
              <a:rPr lang="en-US" dirty="0"/>
            </a:br>
            <a:r>
              <a:rPr lang="en-US" dirty="0"/>
              <a:t>trace context attributes</a:t>
            </a:r>
          </a:p>
          <a:p>
            <a:pPr marL="1800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18438-6301-F0E8-FCFE-E17D202A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Code Café - november 2022 - OpenTelemetry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FCA2-F22C-2C7F-52E2-32613C2E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6148" name="Picture 4" descr="Practical OpenTelemetry part 3: Java | boten.ca">
            <a:extLst>
              <a:ext uri="{FF2B5EF4-FFF2-40B4-BE49-F238E27FC236}">
                <a16:creationId xmlns:a16="http://schemas.microsoft.com/office/drawing/2014/main" id="{E60F58A6-52A8-6AF3-CA41-5E70A34E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9" y="2462989"/>
            <a:ext cx="4156797" cy="2320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94B1A6-E989-2748-99F3-4507703208B6}"/>
              </a:ext>
            </a:extLst>
          </p:cNvPr>
          <p:cNvSpPr/>
          <p:nvPr/>
        </p:nvSpPr>
        <p:spPr>
          <a:xfrm>
            <a:off x="4383448" y="1528045"/>
            <a:ext cx="377103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E88A0D-FCAB-85DF-B5FD-C4C301F54285}"/>
              </a:ext>
            </a:extLst>
          </p:cNvPr>
          <p:cNvSpPr/>
          <p:nvPr/>
        </p:nvSpPr>
        <p:spPr>
          <a:xfrm>
            <a:off x="5099554" y="1528045"/>
            <a:ext cx="377103" cy="3429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6039A9-6B8E-C913-48E9-6A297B7BC9FE}"/>
              </a:ext>
            </a:extLst>
          </p:cNvPr>
          <p:cNvSpPr/>
          <p:nvPr/>
        </p:nvSpPr>
        <p:spPr>
          <a:xfrm>
            <a:off x="5815660" y="1528045"/>
            <a:ext cx="377103" cy="3429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B83072-C61B-3191-759D-1DE0298FA272}"/>
              </a:ext>
            </a:extLst>
          </p:cNvPr>
          <p:cNvSpPr/>
          <p:nvPr/>
        </p:nvSpPr>
        <p:spPr>
          <a:xfrm>
            <a:off x="6531766" y="1528045"/>
            <a:ext cx="377103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3FBC4886-7A03-61DA-7106-7ABC8156EF8E}"/>
              </a:ext>
            </a:extLst>
          </p:cNvPr>
          <p:cNvSpPr/>
          <p:nvPr/>
        </p:nvSpPr>
        <p:spPr>
          <a:xfrm>
            <a:off x="5099554" y="2105583"/>
            <a:ext cx="364661" cy="24733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FBF08AB4-B9FC-AFB1-411C-13D6CC1618CD}"/>
              </a:ext>
            </a:extLst>
          </p:cNvPr>
          <p:cNvSpPr/>
          <p:nvPr/>
        </p:nvSpPr>
        <p:spPr>
          <a:xfrm>
            <a:off x="6537986" y="2071650"/>
            <a:ext cx="364661" cy="247339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30EFB4-EE7A-6310-C965-14FA0A16C177}"/>
              </a:ext>
            </a:extLst>
          </p:cNvPr>
          <p:cNvSpPr/>
          <p:nvPr/>
        </p:nvSpPr>
        <p:spPr>
          <a:xfrm>
            <a:off x="7683005" y="1460178"/>
            <a:ext cx="944880" cy="353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D7DB96-7344-CDCD-87D7-7A583B109AA6}"/>
              </a:ext>
            </a:extLst>
          </p:cNvPr>
          <p:cNvSpPr/>
          <p:nvPr/>
        </p:nvSpPr>
        <p:spPr>
          <a:xfrm>
            <a:off x="4760551" y="1630680"/>
            <a:ext cx="339003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C41738D-BDEC-8EB0-EE57-2C1D7385392D}"/>
              </a:ext>
            </a:extLst>
          </p:cNvPr>
          <p:cNvSpPr/>
          <p:nvPr/>
        </p:nvSpPr>
        <p:spPr>
          <a:xfrm>
            <a:off x="5476657" y="1630680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451CC1-9F85-2F75-2256-8675F75F8764}"/>
              </a:ext>
            </a:extLst>
          </p:cNvPr>
          <p:cNvSpPr/>
          <p:nvPr/>
        </p:nvSpPr>
        <p:spPr>
          <a:xfrm>
            <a:off x="6192763" y="1630680"/>
            <a:ext cx="339003" cy="1828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3D1EEA-A01B-F2CD-3B6D-7A58B6959A74}"/>
              </a:ext>
            </a:extLst>
          </p:cNvPr>
          <p:cNvSpPr/>
          <p:nvPr/>
        </p:nvSpPr>
        <p:spPr>
          <a:xfrm rot="5400000">
            <a:off x="6550814" y="1836210"/>
            <a:ext cx="339003" cy="1828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F916387-95EF-E19C-D33D-77AEFCE5CA3D}"/>
              </a:ext>
            </a:extLst>
          </p:cNvPr>
          <p:cNvSpPr/>
          <p:nvPr/>
        </p:nvSpPr>
        <p:spPr>
          <a:xfrm rot="5400000">
            <a:off x="5117204" y="1844642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500C0C-344E-2EA6-E379-16D8D9531969}"/>
              </a:ext>
            </a:extLst>
          </p:cNvPr>
          <p:cNvCxnSpPr>
            <a:stCxn id="9" idx="3"/>
            <a:endCxn id="12" idx="2"/>
          </p:cNvCxnSpPr>
          <p:nvPr/>
        </p:nvCxnSpPr>
        <p:spPr>
          <a:xfrm flipV="1">
            <a:off x="6908869" y="1636869"/>
            <a:ext cx="774136" cy="62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8FE5ED-5741-6F9B-94B0-218C2430A7BE}"/>
              </a:ext>
            </a:extLst>
          </p:cNvPr>
          <p:cNvCxnSpPr>
            <a:endCxn id="6" idx="1"/>
          </p:cNvCxnSpPr>
          <p:nvPr/>
        </p:nvCxnSpPr>
        <p:spPr>
          <a:xfrm>
            <a:off x="3558540" y="169949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526930-F95F-A9DC-110F-2078E8BF1821}"/>
              </a:ext>
            </a:extLst>
          </p:cNvPr>
          <p:cNvCxnSpPr>
            <a:stCxn id="6" idx="2"/>
          </p:cNvCxnSpPr>
          <p:nvPr/>
        </p:nvCxnSpPr>
        <p:spPr>
          <a:xfrm flipH="1">
            <a:off x="4488180" y="1870945"/>
            <a:ext cx="83820" cy="1382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A31122-B728-CFFC-C24E-C0DC7F376D32}"/>
              </a:ext>
            </a:extLst>
          </p:cNvPr>
          <p:cNvCxnSpPr>
            <a:stCxn id="7" idx="1"/>
          </p:cNvCxnSpPr>
          <p:nvPr/>
        </p:nvCxnSpPr>
        <p:spPr>
          <a:xfrm flipH="1">
            <a:off x="4577246" y="1699495"/>
            <a:ext cx="522308" cy="200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91E946-29B6-5B00-65F8-FF3E31C08B64}"/>
              </a:ext>
            </a:extLst>
          </p:cNvPr>
          <p:cNvCxnSpPr>
            <a:cxnSpLocks/>
          </p:cNvCxnSpPr>
          <p:nvPr/>
        </p:nvCxnSpPr>
        <p:spPr>
          <a:xfrm flipH="1">
            <a:off x="4915511" y="1916195"/>
            <a:ext cx="377841" cy="1931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A26C21-0E1A-591A-854D-711E1602EF16}"/>
              </a:ext>
            </a:extLst>
          </p:cNvPr>
          <p:cNvCxnSpPr>
            <a:stCxn id="8" idx="1"/>
          </p:cNvCxnSpPr>
          <p:nvPr/>
        </p:nvCxnSpPr>
        <p:spPr>
          <a:xfrm flipH="1">
            <a:off x="4838400" y="1699495"/>
            <a:ext cx="977260" cy="250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E77BBE-7E87-502C-ADE0-5FDE3E317CCF}"/>
              </a:ext>
            </a:extLst>
          </p:cNvPr>
          <p:cNvCxnSpPr>
            <a:stCxn id="9" idx="1"/>
          </p:cNvCxnSpPr>
          <p:nvPr/>
        </p:nvCxnSpPr>
        <p:spPr>
          <a:xfrm flipH="1">
            <a:off x="5044440" y="1699495"/>
            <a:ext cx="1487326" cy="260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52A2A9-C8C4-8ECF-80C7-B7EEF533350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190443" y="2005712"/>
            <a:ext cx="1438433" cy="237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81AC46-B8ED-F78F-E860-1D37B492E958}"/>
              </a:ext>
            </a:extLst>
          </p:cNvPr>
          <p:cNvCxnSpPr>
            <a:cxnSpLocks/>
          </p:cNvCxnSpPr>
          <p:nvPr/>
        </p:nvCxnSpPr>
        <p:spPr>
          <a:xfrm flipH="1">
            <a:off x="5370463" y="1690281"/>
            <a:ext cx="1832420" cy="290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50418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7CEA-61AF-142B-A1F7-760DAE06B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142057" cy="3780000"/>
          </a:xfrm>
        </p:spPr>
        <p:txBody>
          <a:bodyPr/>
          <a:lstStyle/>
          <a:p>
            <a:r>
              <a:rPr lang="en-US" dirty="0"/>
              <a:t>Log event (typically when something happens):</a:t>
            </a:r>
          </a:p>
          <a:p>
            <a:pPr lvl="1"/>
            <a:r>
              <a:rPr lang="en-US" dirty="0"/>
              <a:t>resource</a:t>
            </a:r>
          </a:p>
          <a:p>
            <a:pPr lvl="1"/>
            <a:r>
              <a:rPr lang="en-US" dirty="0"/>
              <a:t>timestamp</a:t>
            </a:r>
          </a:p>
          <a:p>
            <a:pPr lvl="1"/>
            <a:r>
              <a:rPr lang="en-US" dirty="0"/>
              <a:t>log level</a:t>
            </a:r>
          </a:p>
          <a:p>
            <a:pPr lvl="1"/>
            <a:r>
              <a:rPr lang="en-US" dirty="0"/>
              <a:t>message | error code</a:t>
            </a:r>
          </a:p>
          <a:p>
            <a:pPr lvl="1"/>
            <a:r>
              <a:rPr lang="en-US" dirty="0"/>
              <a:t>body (input, action, result, …)</a:t>
            </a:r>
            <a:br>
              <a:rPr lang="en-US" dirty="0"/>
            </a:br>
            <a:endParaRPr lang="en-US" dirty="0"/>
          </a:p>
          <a:p>
            <a:pPr marL="180000" lvl="1" indent="0">
              <a:buNone/>
            </a:pPr>
            <a:r>
              <a:rPr lang="en-US" dirty="0"/>
              <a:t>when log event is associated with a job | request | transaction:</a:t>
            </a:r>
          </a:p>
          <a:p>
            <a:pPr lvl="1"/>
            <a:r>
              <a:rPr lang="en-US" dirty="0"/>
              <a:t>[trace] context </a:t>
            </a:r>
          </a:p>
          <a:p>
            <a:pPr lvl="1"/>
            <a:r>
              <a:rPr lang="en-US" dirty="0"/>
              <a:t>tags | attributes</a:t>
            </a:r>
          </a:p>
          <a:p>
            <a:pPr lvl="1"/>
            <a:endParaRPr lang="en-US" dirty="0"/>
          </a:p>
          <a:p>
            <a:r>
              <a:rPr lang="en-US" dirty="0"/>
              <a:t>Logs provide drill down details for trace-span</a:t>
            </a:r>
          </a:p>
          <a:p>
            <a:r>
              <a:rPr lang="en-US" dirty="0"/>
              <a:t>Consolidated logs – from across application landscape – are powerful analysis tool</a:t>
            </a:r>
          </a:p>
          <a:p>
            <a:pPr lvl="1"/>
            <a:r>
              <a:rPr lang="en-US" dirty="0"/>
              <a:t>timestamp is crucial to sort and correlate</a:t>
            </a: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F46F4A11-3EEE-4B55-E6B4-F2FDE2250E0F}"/>
              </a:ext>
            </a:extLst>
          </p:cNvPr>
          <p:cNvSpPr/>
          <p:nvPr/>
        </p:nvSpPr>
        <p:spPr>
          <a:xfrm>
            <a:off x="3930650" y="1820837"/>
            <a:ext cx="3542339" cy="57274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platform </a:t>
            </a:r>
            <a:br>
              <a:rPr lang="en-US" sz="1100" dirty="0"/>
            </a:br>
            <a:r>
              <a:rPr lang="en-US" sz="1100" dirty="0"/>
              <a:t>&amp; infra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2F5BE89-FE08-1D65-8B30-75956D6BF1F1}"/>
              </a:ext>
            </a:extLst>
          </p:cNvPr>
          <p:cNvSpPr/>
          <p:nvPr/>
        </p:nvSpPr>
        <p:spPr>
          <a:xfrm>
            <a:off x="4225419" y="2527300"/>
            <a:ext cx="2790062" cy="33244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B00F-D9E2-69C2-26F4-2A9808A2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– fine grained reports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0780D-E12B-1652-725F-6DA876CE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62A45-72D5-9E96-901F-CE862F61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2FA847-BE98-7499-59BB-A18AE3D9652A}"/>
              </a:ext>
            </a:extLst>
          </p:cNvPr>
          <p:cNvSpPr/>
          <p:nvPr/>
        </p:nvSpPr>
        <p:spPr>
          <a:xfrm>
            <a:off x="4383448" y="1528045"/>
            <a:ext cx="377103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629A63-9116-5CAE-0659-213D0F65AAB2}"/>
              </a:ext>
            </a:extLst>
          </p:cNvPr>
          <p:cNvSpPr/>
          <p:nvPr/>
        </p:nvSpPr>
        <p:spPr>
          <a:xfrm>
            <a:off x="5099554" y="1528045"/>
            <a:ext cx="377103" cy="3429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CF36BB-0112-7F0D-6DF0-8E36412D5DD9}"/>
              </a:ext>
            </a:extLst>
          </p:cNvPr>
          <p:cNvSpPr/>
          <p:nvPr/>
        </p:nvSpPr>
        <p:spPr>
          <a:xfrm>
            <a:off x="5815660" y="1528045"/>
            <a:ext cx="377103" cy="3429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6FBE45-FFE5-B9C4-20C2-5E74197A3FB9}"/>
              </a:ext>
            </a:extLst>
          </p:cNvPr>
          <p:cNvSpPr/>
          <p:nvPr/>
        </p:nvSpPr>
        <p:spPr>
          <a:xfrm>
            <a:off x="6531766" y="1528045"/>
            <a:ext cx="377103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701EE585-DCA7-E690-3294-7446B090D31C}"/>
              </a:ext>
            </a:extLst>
          </p:cNvPr>
          <p:cNvSpPr/>
          <p:nvPr/>
        </p:nvSpPr>
        <p:spPr>
          <a:xfrm>
            <a:off x="5099554" y="2105583"/>
            <a:ext cx="364661" cy="24733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90EDC926-39B7-F04C-1492-AA512D1B123D}"/>
              </a:ext>
            </a:extLst>
          </p:cNvPr>
          <p:cNvSpPr/>
          <p:nvPr/>
        </p:nvSpPr>
        <p:spPr>
          <a:xfrm>
            <a:off x="6537986" y="2071650"/>
            <a:ext cx="364661" cy="247339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D65823-B7CD-C95E-BD33-7D68C338B581}"/>
              </a:ext>
            </a:extLst>
          </p:cNvPr>
          <p:cNvSpPr/>
          <p:nvPr/>
        </p:nvSpPr>
        <p:spPr>
          <a:xfrm>
            <a:off x="7683005" y="1460178"/>
            <a:ext cx="944880" cy="353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20AD8CC-6C22-7E53-22C4-B4FCA73F3A62}"/>
              </a:ext>
            </a:extLst>
          </p:cNvPr>
          <p:cNvSpPr/>
          <p:nvPr/>
        </p:nvSpPr>
        <p:spPr>
          <a:xfrm>
            <a:off x="4760551" y="1630680"/>
            <a:ext cx="339003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11BB45-98FF-4919-2383-59766C44F2CA}"/>
              </a:ext>
            </a:extLst>
          </p:cNvPr>
          <p:cNvSpPr/>
          <p:nvPr/>
        </p:nvSpPr>
        <p:spPr>
          <a:xfrm>
            <a:off x="5476657" y="1630680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E91334-43A0-30A9-4C3C-093770E2F3E1}"/>
              </a:ext>
            </a:extLst>
          </p:cNvPr>
          <p:cNvSpPr/>
          <p:nvPr/>
        </p:nvSpPr>
        <p:spPr>
          <a:xfrm>
            <a:off x="6192763" y="1630680"/>
            <a:ext cx="339003" cy="1828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DC02D73-7BC5-C11E-CD0F-8864420CEE39}"/>
              </a:ext>
            </a:extLst>
          </p:cNvPr>
          <p:cNvSpPr/>
          <p:nvPr/>
        </p:nvSpPr>
        <p:spPr>
          <a:xfrm rot="5400000">
            <a:off x="6615210" y="1900607"/>
            <a:ext cx="339003" cy="540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DDDD7C9-4261-2EFC-29EB-F63F5F00E094}"/>
              </a:ext>
            </a:extLst>
          </p:cNvPr>
          <p:cNvSpPr/>
          <p:nvPr/>
        </p:nvSpPr>
        <p:spPr>
          <a:xfrm rot="5400000">
            <a:off x="5152388" y="1909038"/>
            <a:ext cx="339003" cy="5409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C61085-B64E-D79F-A4C8-078B8EB79B53}"/>
              </a:ext>
            </a:extLst>
          </p:cNvPr>
          <p:cNvCxnSpPr>
            <a:stCxn id="9" idx="3"/>
            <a:endCxn id="12" idx="2"/>
          </p:cNvCxnSpPr>
          <p:nvPr/>
        </p:nvCxnSpPr>
        <p:spPr>
          <a:xfrm flipV="1">
            <a:off x="6908869" y="1636869"/>
            <a:ext cx="774136" cy="62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9F29B5-3E40-18F3-9522-7EE6882A9474}"/>
              </a:ext>
            </a:extLst>
          </p:cNvPr>
          <p:cNvCxnSpPr>
            <a:endCxn id="6" idx="1"/>
          </p:cNvCxnSpPr>
          <p:nvPr/>
        </p:nvCxnSpPr>
        <p:spPr>
          <a:xfrm>
            <a:off x="3558540" y="169949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8D5AB3C-B5FA-0217-5C90-D320C31F9771}"/>
              </a:ext>
            </a:extLst>
          </p:cNvPr>
          <p:cNvSpPr/>
          <p:nvPr/>
        </p:nvSpPr>
        <p:spPr>
          <a:xfrm>
            <a:off x="4572000" y="1870945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2594906-AF08-ED78-F879-9F08CAFD2D9C}"/>
              </a:ext>
            </a:extLst>
          </p:cNvPr>
          <p:cNvSpPr/>
          <p:nvPr/>
        </p:nvSpPr>
        <p:spPr>
          <a:xfrm>
            <a:off x="5155431" y="1878851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E554AF5-B14F-CD48-B048-0C9CAEDAAB5D}"/>
              </a:ext>
            </a:extLst>
          </p:cNvPr>
          <p:cNvSpPr/>
          <p:nvPr/>
        </p:nvSpPr>
        <p:spPr>
          <a:xfrm>
            <a:off x="5935712" y="1874057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AF17CDA-9614-AA24-0E46-1E5B00F09B32}"/>
              </a:ext>
            </a:extLst>
          </p:cNvPr>
          <p:cNvSpPr/>
          <p:nvPr/>
        </p:nvSpPr>
        <p:spPr>
          <a:xfrm>
            <a:off x="6830293" y="1875613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9D7B8BC-5E30-28A7-0516-50A7A00DC2E0}"/>
              </a:ext>
            </a:extLst>
          </p:cNvPr>
          <p:cNvSpPr/>
          <p:nvPr/>
        </p:nvSpPr>
        <p:spPr>
          <a:xfrm>
            <a:off x="6605356" y="2221347"/>
            <a:ext cx="45719" cy="3504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EF18F04-73C4-BCB6-9ADC-F016B718BAF9}"/>
              </a:ext>
            </a:extLst>
          </p:cNvPr>
          <p:cNvSpPr/>
          <p:nvPr/>
        </p:nvSpPr>
        <p:spPr>
          <a:xfrm>
            <a:off x="5337715" y="2247943"/>
            <a:ext cx="45719" cy="3504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C60CB-EB1A-CF82-FE16-11374202474C}"/>
              </a:ext>
            </a:extLst>
          </p:cNvPr>
          <p:cNvCxnSpPr/>
          <p:nvPr/>
        </p:nvCxnSpPr>
        <p:spPr>
          <a:xfrm>
            <a:off x="3558540" y="179855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2EAD66-99A2-A4CE-8BD6-D24786CD676C}"/>
              </a:ext>
            </a:extLst>
          </p:cNvPr>
          <p:cNvCxnSpPr/>
          <p:nvPr/>
        </p:nvCxnSpPr>
        <p:spPr>
          <a:xfrm>
            <a:off x="3558540" y="161694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A79155-1B45-E18D-5183-5C37D51B64CC}"/>
              </a:ext>
            </a:extLst>
          </p:cNvPr>
          <p:cNvCxnSpPr/>
          <p:nvPr/>
        </p:nvCxnSpPr>
        <p:spPr>
          <a:xfrm>
            <a:off x="3558540" y="153693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E6310AE-8287-C6E9-DDDE-75635C912EFB}"/>
              </a:ext>
            </a:extLst>
          </p:cNvPr>
          <p:cNvSpPr/>
          <p:nvPr/>
        </p:nvSpPr>
        <p:spPr>
          <a:xfrm>
            <a:off x="4669565" y="2242410"/>
            <a:ext cx="465211" cy="33244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7D47D0A-5508-13A6-D5EA-CAE8D5D01E8C}"/>
              </a:ext>
            </a:extLst>
          </p:cNvPr>
          <p:cNvSpPr/>
          <p:nvPr/>
        </p:nvSpPr>
        <p:spPr>
          <a:xfrm>
            <a:off x="6038545" y="2248168"/>
            <a:ext cx="465211" cy="33244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33" name="Picture 4" descr="Practical OpenTelemetry part 3: Java | boten.ca">
            <a:extLst>
              <a:ext uri="{FF2B5EF4-FFF2-40B4-BE49-F238E27FC236}">
                <a16:creationId xmlns:a16="http://schemas.microsoft.com/office/drawing/2014/main" id="{790FD423-FE45-F814-0F49-AF7DFDC2F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68" y="3512821"/>
            <a:ext cx="1130089" cy="630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18CA42-4396-F458-11BD-AA5EAA7DD199}"/>
              </a:ext>
            </a:extLst>
          </p:cNvPr>
          <p:cNvCxnSpPr/>
          <p:nvPr/>
        </p:nvCxnSpPr>
        <p:spPr>
          <a:xfrm flipV="1">
            <a:off x="6025370" y="3894492"/>
            <a:ext cx="614018" cy="166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41F5D51-84DC-9925-A836-067C7983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88" y="3252271"/>
            <a:ext cx="2172526" cy="9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A827-21DB-32DA-2AB0-2CE920C8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– periodic mini status reports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A72DA-CD6F-96B1-2713-0EA6E096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2CDDF-D50C-F2F3-02E1-013C3970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A16E282-2840-C1A7-34CC-7DF8D260DFDD}"/>
              </a:ext>
            </a:extLst>
          </p:cNvPr>
          <p:cNvSpPr/>
          <p:nvPr/>
        </p:nvSpPr>
        <p:spPr>
          <a:xfrm>
            <a:off x="3930650" y="1820837"/>
            <a:ext cx="3542339" cy="57274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platform </a:t>
            </a:r>
            <a:br>
              <a:rPr lang="en-US" sz="1100" dirty="0"/>
            </a:br>
            <a:r>
              <a:rPr lang="en-US" sz="1100" dirty="0"/>
              <a:t>&amp; infra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3E0F8FE-0556-A159-714E-DD9234822620}"/>
              </a:ext>
            </a:extLst>
          </p:cNvPr>
          <p:cNvSpPr/>
          <p:nvPr/>
        </p:nvSpPr>
        <p:spPr>
          <a:xfrm>
            <a:off x="4225419" y="2527300"/>
            <a:ext cx="2790062" cy="33244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EA4FC3-D78B-2E5A-E023-AA3DC5640CB2}"/>
              </a:ext>
            </a:extLst>
          </p:cNvPr>
          <p:cNvSpPr/>
          <p:nvPr/>
        </p:nvSpPr>
        <p:spPr>
          <a:xfrm>
            <a:off x="4383448" y="1528045"/>
            <a:ext cx="377103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CD9108-E15C-D80D-6820-E111D74DC403}"/>
              </a:ext>
            </a:extLst>
          </p:cNvPr>
          <p:cNvSpPr/>
          <p:nvPr/>
        </p:nvSpPr>
        <p:spPr>
          <a:xfrm>
            <a:off x="5099554" y="1528045"/>
            <a:ext cx="377103" cy="3429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C57E39-00EC-0F62-8E1A-E66CA2475132}"/>
              </a:ext>
            </a:extLst>
          </p:cNvPr>
          <p:cNvSpPr/>
          <p:nvPr/>
        </p:nvSpPr>
        <p:spPr>
          <a:xfrm>
            <a:off x="5815660" y="1528045"/>
            <a:ext cx="377103" cy="3429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A13685-B4AD-1977-1622-0B032AD175DC}"/>
              </a:ext>
            </a:extLst>
          </p:cNvPr>
          <p:cNvSpPr/>
          <p:nvPr/>
        </p:nvSpPr>
        <p:spPr>
          <a:xfrm>
            <a:off x="6531766" y="1528045"/>
            <a:ext cx="377103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5F2170A-A030-8031-4CDA-EB1C2064B3CC}"/>
              </a:ext>
            </a:extLst>
          </p:cNvPr>
          <p:cNvSpPr/>
          <p:nvPr/>
        </p:nvSpPr>
        <p:spPr>
          <a:xfrm>
            <a:off x="5099554" y="2105583"/>
            <a:ext cx="364661" cy="24733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A0037067-B359-85B2-9BDD-13A2333480D9}"/>
              </a:ext>
            </a:extLst>
          </p:cNvPr>
          <p:cNvSpPr/>
          <p:nvPr/>
        </p:nvSpPr>
        <p:spPr>
          <a:xfrm>
            <a:off x="6659906" y="2071650"/>
            <a:ext cx="364661" cy="247339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CB79C3-7A03-D0B3-797C-CE9A480668AE}"/>
              </a:ext>
            </a:extLst>
          </p:cNvPr>
          <p:cNvSpPr/>
          <p:nvPr/>
        </p:nvSpPr>
        <p:spPr>
          <a:xfrm>
            <a:off x="7683005" y="1460178"/>
            <a:ext cx="944880" cy="353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1BB2F6-B4EC-EB42-E37D-7235C50C74FC}"/>
              </a:ext>
            </a:extLst>
          </p:cNvPr>
          <p:cNvSpPr/>
          <p:nvPr/>
        </p:nvSpPr>
        <p:spPr>
          <a:xfrm>
            <a:off x="4760551" y="1630680"/>
            <a:ext cx="339003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C6FBFB-B44B-4F42-1264-CDF84748397D}"/>
              </a:ext>
            </a:extLst>
          </p:cNvPr>
          <p:cNvSpPr/>
          <p:nvPr/>
        </p:nvSpPr>
        <p:spPr>
          <a:xfrm>
            <a:off x="5476657" y="1630680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FE8703D-FCEE-D814-3577-AA1455B659E4}"/>
              </a:ext>
            </a:extLst>
          </p:cNvPr>
          <p:cNvSpPr/>
          <p:nvPr/>
        </p:nvSpPr>
        <p:spPr>
          <a:xfrm>
            <a:off x="6192763" y="1630680"/>
            <a:ext cx="339003" cy="1828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323FCF0-FBCC-5118-F269-690625050770}"/>
              </a:ext>
            </a:extLst>
          </p:cNvPr>
          <p:cNvSpPr/>
          <p:nvPr/>
        </p:nvSpPr>
        <p:spPr>
          <a:xfrm rot="5400000">
            <a:off x="6615210" y="1900607"/>
            <a:ext cx="339003" cy="540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1671B-676C-DBD8-604C-CD93A3F9E6AD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 flipV="1">
            <a:off x="6908869" y="1636869"/>
            <a:ext cx="774136" cy="62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8DC8911-EF8B-F2E6-02E7-AA88FFF541E7}"/>
              </a:ext>
            </a:extLst>
          </p:cNvPr>
          <p:cNvSpPr/>
          <p:nvPr/>
        </p:nvSpPr>
        <p:spPr>
          <a:xfrm>
            <a:off x="4572000" y="1870945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B81C214-4AC9-5966-523E-CE103F3E0AC3}"/>
              </a:ext>
            </a:extLst>
          </p:cNvPr>
          <p:cNvSpPr/>
          <p:nvPr/>
        </p:nvSpPr>
        <p:spPr>
          <a:xfrm>
            <a:off x="5935712" y="1874057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E44DA02-B58E-3B3A-DE44-767AFA0DE4EA}"/>
              </a:ext>
            </a:extLst>
          </p:cNvPr>
          <p:cNvSpPr/>
          <p:nvPr/>
        </p:nvSpPr>
        <p:spPr>
          <a:xfrm>
            <a:off x="4747259" y="2307782"/>
            <a:ext cx="122465" cy="267778"/>
          </a:xfrm>
          <a:custGeom>
            <a:avLst/>
            <a:gdLst>
              <a:gd name="connsiteX0" fmla="*/ 0 w 76200"/>
              <a:gd name="connsiteY0" fmla="*/ 267778 h 267778"/>
              <a:gd name="connsiteX1" fmla="*/ 38100 w 76200"/>
              <a:gd name="connsiteY1" fmla="*/ 1078 h 267778"/>
              <a:gd name="connsiteX2" fmla="*/ 76200 w 76200"/>
              <a:gd name="connsiteY2" fmla="*/ 1915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67778">
                <a:moveTo>
                  <a:pt x="0" y="267778"/>
                </a:moveTo>
                <a:cubicBezTo>
                  <a:pt x="12700" y="140778"/>
                  <a:pt x="25400" y="13778"/>
                  <a:pt x="38100" y="1078"/>
                </a:cubicBezTo>
                <a:cubicBezTo>
                  <a:pt x="50800" y="-11622"/>
                  <a:pt x="63500" y="89978"/>
                  <a:pt x="76200" y="1915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E7E7BAB-A7F4-89AC-AA26-CD7C483B0C42}"/>
              </a:ext>
            </a:extLst>
          </p:cNvPr>
          <p:cNvSpPr/>
          <p:nvPr/>
        </p:nvSpPr>
        <p:spPr>
          <a:xfrm>
            <a:off x="5257288" y="2268164"/>
            <a:ext cx="91648" cy="311491"/>
          </a:xfrm>
          <a:custGeom>
            <a:avLst/>
            <a:gdLst>
              <a:gd name="connsiteX0" fmla="*/ 0 w 76200"/>
              <a:gd name="connsiteY0" fmla="*/ 267778 h 267778"/>
              <a:gd name="connsiteX1" fmla="*/ 38100 w 76200"/>
              <a:gd name="connsiteY1" fmla="*/ 1078 h 267778"/>
              <a:gd name="connsiteX2" fmla="*/ 76200 w 76200"/>
              <a:gd name="connsiteY2" fmla="*/ 1915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67778">
                <a:moveTo>
                  <a:pt x="0" y="267778"/>
                </a:moveTo>
                <a:cubicBezTo>
                  <a:pt x="12700" y="140778"/>
                  <a:pt x="25400" y="13778"/>
                  <a:pt x="38100" y="1078"/>
                </a:cubicBezTo>
                <a:cubicBezTo>
                  <a:pt x="50800" y="-11622"/>
                  <a:pt x="63500" y="89978"/>
                  <a:pt x="76200" y="1915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Content Placeholder 35" descr="Alarm clock with solid fill">
            <a:extLst>
              <a:ext uri="{FF2B5EF4-FFF2-40B4-BE49-F238E27FC236}">
                <a16:creationId xmlns:a16="http://schemas.microsoft.com/office/drawing/2014/main" id="{EEDCD73E-21D5-C897-469F-99FB1236B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9403" y="2541897"/>
            <a:ext cx="240321" cy="240321"/>
          </a:xfrm>
        </p:spPr>
      </p:pic>
      <p:pic>
        <p:nvPicPr>
          <p:cNvPr id="37" name="Content Placeholder 35" descr="Alarm clock with solid fill">
            <a:extLst>
              <a:ext uri="{FF2B5EF4-FFF2-40B4-BE49-F238E27FC236}">
                <a16:creationId xmlns:a16="http://schemas.microsoft.com/office/drawing/2014/main" id="{E13AF3A9-F02B-44A8-C26C-27AD845C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421" y="2541897"/>
            <a:ext cx="240321" cy="240321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E2556C4-EA8C-B4E2-31D8-30BF29EA263E}"/>
              </a:ext>
            </a:extLst>
          </p:cNvPr>
          <p:cNvSpPr/>
          <p:nvPr/>
        </p:nvSpPr>
        <p:spPr>
          <a:xfrm rot="5400000">
            <a:off x="5152388" y="1909038"/>
            <a:ext cx="339003" cy="5409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A95DF25-0A5F-7429-175E-438F421C1883}"/>
              </a:ext>
            </a:extLst>
          </p:cNvPr>
          <p:cNvSpPr/>
          <p:nvPr/>
        </p:nvSpPr>
        <p:spPr>
          <a:xfrm>
            <a:off x="6446520" y="1759683"/>
            <a:ext cx="136446" cy="815877"/>
          </a:xfrm>
          <a:custGeom>
            <a:avLst/>
            <a:gdLst>
              <a:gd name="connsiteX0" fmla="*/ 0 w 136446"/>
              <a:gd name="connsiteY0" fmla="*/ 815877 h 815877"/>
              <a:gd name="connsiteX1" fmla="*/ 121920 w 136446"/>
              <a:gd name="connsiteY1" fmla="*/ 537 h 815877"/>
              <a:gd name="connsiteX2" fmla="*/ 129540 w 136446"/>
              <a:gd name="connsiteY2" fmla="*/ 716817 h 81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446" h="815877">
                <a:moveTo>
                  <a:pt x="0" y="815877"/>
                </a:moveTo>
                <a:cubicBezTo>
                  <a:pt x="50165" y="416462"/>
                  <a:pt x="100330" y="17047"/>
                  <a:pt x="121920" y="537"/>
                </a:cubicBezTo>
                <a:cubicBezTo>
                  <a:pt x="143510" y="-15973"/>
                  <a:pt x="136525" y="350422"/>
                  <a:pt x="129540" y="7168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35" descr="Alarm clock with solid fill">
            <a:extLst>
              <a:ext uri="{FF2B5EF4-FFF2-40B4-BE49-F238E27FC236}">
                <a16:creationId xmlns:a16="http://schemas.microsoft.com/office/drawing/2014/main" id="{4C863D3E-C9AD-C8B8-9DE0-BA53E7173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6194" y="2541897"/>
            <a:ext cx="240321" cy="24032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D6CF614-A021-7000-7C26-9A799A3CD417}"/>
              </a:ext>
            </a:extLst>
          </p:cNvPr>
          <p:cNvSpPr txBox="1">
            <a:spLocks/>
          </p:cNvSpPr>
          <p:nvPr/>
        </p:nvSpPr>
        <p:spPr>
          <a:xfrm>
            <a:off x="720003" y="867420"/>
            <a:ext cx="8142057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Timestamped measurements, typically numeric values</a:t>
            </a:r>
          </a:p>
          <a:p>
            <a:pPr lvl="1"/>
            <a:r>
              <a:rPr lang="en-US" dirty="0"/>
              <a:t>that can be aggregated and “graphed”</a:t>
            </a:r>
          </a:p>
          <a:p>
            <a:r>
              <a:rPr lang="en-US" dirty="0"/>
              <a:t>Sometimes pushed, often</a:t>
            </a:r>
            <a:br>
              <a:rPr lang="en-US" dirty="0"/>
            </a:br>
            <a:r>
              <a:rPr lang="en-US" dirty="0"/>
              <a:t>polled/scraped</a:t>
            </a:r>
          </a:p>
          <a:p>
            <a:r>
              <a:rPr lang="en-US" dirty="0"/>
              <a:t>Examples: CPU utilization,</a:t>
            </a:r>
            <a:br>
              <a:rPr lang="en-US" dirty="0"/>
            </a:br>
            <a:r>
              <a:rPr lang="en-US" dirty="0"/>
              <a:t>disk free space, number of IOPS,</a:t>
            </a:r>
            <a:br>
              <a:rPr lang="en-US" dirty="0"/>
            </a:br>
            <a:r>
              <a:rPr lang="en-US" dirty="0"/>
              <a:t>number of Pod instances, number</a:t>
            </a:r>
            <a:br>
              <a:rPr lang="en-US" dirty="0"/>
            </a:br>
            <a:r>
              <a:rPr lang="en-US" dirty="0"/>
              <a:t>of in-flight requests, maximum</a:t>
            </a:r>
            <a:br>
              <a:rPr lang="en-US" dirty="0"/>
            </a:br>
            <a:r>
              <a:rPr lang="en-US" dirty="0"/>
              <a:t>response time, memory usage</a:t>
            </a:r>
            <a:br>
              <a:rPr lang="en-US" dirty="0"/>
            </a:br>
            <a:r>
              <a:rPr lang="en-US" dirty="0"/>
              <a:t>Or: Total order amount today, number</a:t>
            </a:r>
            <a:br>
              <a:rPr lang="en-US" dirty="0"/>
            </a:br>
            <a:r>
              <a:rPr lang="en-US" dirty="0"/>
              <a:t>of visitors in last 5 minutes, number of</a:t>
            </a:r>
            <a:br>
              <a:rPr lang="en-US" dirty="0"/>
            </a:br>
            <a:r>
              <a:rPr lang="en-US" dirty="0"/>
              <a:t>records processed by integration X</a:t>
            </a:r>
          </a:p>
          <a:p>
            <a:r>
              <a:rPr lang="en-US" dirty="0"/>
              <a:t>Note: </a:t>
            </a:r>
          </a:p>
          <a:p>
            <a:pPr lvl="1"/>
            <a:r>
              <a:rPr lang="en-US" dirty="0"/>
              <a:t>writing a measurement as log event is another way of recording a metric</a:t>
            </a:r>
          </a:p>
          <a:p>
            <a:pPr lvl="1"/>
            <a:r>
              <a:rPr lang="en-US" dirty="0"/>
              <a:t>metrics are usually not associated with specific requests | transaction | job</a:t>
            </a:r>
          </a:p>
          <a:p>
            <a:endParaRPr lang="en-US" dirty="0"/>
          </a:p>
        </p:txBody>
      </p:sp>
      <p:pic>
        <p:nvPicPr>
          <p:cNvPr id="22530" name="Picture 2" descr="Real time metrics using Prometheus &amp; Grafana | redByte blog">
            <a:extLst>
              <a:ext uri="{FF2B5EF4-FFF2-40B4-BE49-F238E27FC236}">
                <a16:creationId xmlns:a16="http://schemas.microsoft.com/office/drawing/2014/main" id="{092417FE-E0F6-B3BF-44BB-B7313617C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261" y="2890224"/>
            <a:ext cx="1942671" cy="1562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NCF Branding | OpenTelemetry">
            <a:extLst>
              <a:ext uri="{FF2B5EF4-FFF2-40B4-BE49-F238E27FC236}">
                <a16:creationId xmlns:a16="http://schemas.microsoft.com/office/drawing/2014/main" id="{115F0CC2-535E-7AD4-83DD-10DC2B01B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51" y="2269302"/>
            <a:ext cx="4420595" cy="25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8EEE838-6B0B-C2B2-B25C-6482790D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8D4997-2AF3-3283-9173-7DD5D8FC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industry standard for collection of Telemetry</a:t>
            </a:r>
          </a:p>
          <a:p>
            <a:pPr lvl="1"/>
            <a:r>
              <a:rPr lang="en-US" dirty="0"/>
              <a:t>format of MLT (metrics, logs, traces)</a:t>
            </a:r>
          </a:p>
          <a:p>
            <a:pPr lvl="1"/>
            <a:r>
              <a:rPr lang="en-US" dirty="0"/>
              <a:t>communication protocol</a:t>
            </a:r>
          </a:p>
          <a:p>
            <a:pPr lvl="1"/>
            <a:r>
              <a:rPr lang="en-US" dirty="0"/>
              <a:t>telemetry collector / preprocessor / exporter</a:t>
            </a:r>
          </a:p>
          <a:p>
            <a:pPr lvl="1"/>
            <a:r>
              <a:rPr lang="en-US" dirty="0"/>
              <a:t>libraries for instrumenting applications and platform components</a:t>
            </a:r>
            <a:br>
              <a:rPr lang="en-US" dirty="0"/>
            </a:br>
            <a:r>
              <a:rPr lang="en-US" dirty="0"/>
              <a:t>to produce telemetry</a:t>
            </a:r>
          </a:p>
          <a:p>
            <a:pPr lvl="1"/>
            <a:endParaRPr lang="en-US" dirty="0"/>
          </a:p>
          <a:p>
            <a:r>
              <a:rPr lang="en-US" dirty="0"/>
              <a:t>All tools for monitoring, analyzing, visualizing</a:t>
            </a:r>
            <a:br>
              <a:rPr lang="en-US" dirty="0"/>
            </a:br>
            <a:r>
              <a:rPr lang="en-US" dirty="0"/>
              <a:t>telemetry support </a:t>
            </a:r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79043-B627-DEEC-6802-83D8D28D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2D35D-A9A8-DF1F-00D8-FCB08121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009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80DA-90A2-C352-3480-07EEFFD0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Events – telemetry context for analyzing and predicting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66344-7A4E-4BD9-F1B6-1A8F26AA6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Black Friday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Horizontal Scale Out (double capacity for Service X)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Rollout/activation of new version of Service 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Start of batch job Z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Snowstorm in the München area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Upgrade of Library P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New certificate for Component Q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Purged 2 TB of data from Time Series Database 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Outage in Azure Data Center (Frankfurt region)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Semi Final in World Cup Football between A and B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New engineer joined the DevOps team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Recovery test on database C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Ticket logged regarding poor performance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Expiry of Certificate 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BA227-4E62-5C6A-24CC-C3F79862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8EC73-87BF-1A15-740C-7660945F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35</a:t>
            </a:fld>
            <a:endParaRPr lang="nl-NL"/>
          </a:p>
        </p:txBody>
      </p:sp>
      <p:pic>
        <p:nvPicPr>
          <p:cNvPr id="21506" name="Picture 2" descr="3 Mistakes That Can Prevent Your Events From Taking Off on Social Media and  Beyond">
            <a:extLst>
              <a:ext uri="{FF2B5EF4-FFF2-40B4-BE49-F238E27FC236}">
                <a16:creationId xmlns:a16="http://schemas.microsoft.com/office/drawing/2014/main" id="{B64A41B5-1E32-A185-190F-B12642084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299376"/>
            <a:ext cx="4500000" cy="25312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7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0F2A-0698-24C5-C3D2-D20F8DAD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Collect, Correlate, Interpret,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91620-0755-B7FB-30F8-37C9676B7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overall picture</a:t>
            </a:r>
          </a:p>
          <a:p>
            <a:pPr lvl="1"/>
            <a:r>
              <a:rPr lang="en-US" dirty="0"/>
              <a:t>Compose end-to-end trace from correlated trace spans</a:t>
            </a:r>
          </a:p>
          <a:p>
            <a:pPr lvl="1"/>
            <a:r>
              <a:rPr lang="en-US" dirty="0"/>
              <a:t>Associate logs with traces</a:t>
            </a:r>
          </a:p>
          <a:p>
            <a:pPr lvl="1"/>
            <a:r>
              <a:rPr lang="en-US" dirty="0"/>
              <a:t>Annotate telemetry using events and other context </a:t>
            </a:r>
          </a:p>
          <a:p>
            <a:r>
              <a:rPr lang="en-US" dirty="0"/>
              <a:t>Identify anomalous traces</a:t>
            </a:r>
          </a:p>
          <a:p>
            <a:r>
              <a:rPr lang="en-US" dirty="0"/>
              <a:t>Aggregate over traces, components, trace context</a:t>
            </a:r>
          </a:p>
          <a:p>
            <a:pPr lvl="1"/>
            <a:r>
              <a:rPr lang="en-US" dirty="0"/>
              <a:t>find bottlenecks, identify trends and patterns</a:t>
            </a:r>
          </a:p>
          <a:p>
            <a:r>
              <a:rPr lang="en-US" dirty="0"/>
              <a:t>Locate errors and exceptions in logging</a:t>
            </a:r>
          </a:p>
          <a:p>
            <a:r>
              <a:rPr lang="en-US" dirty="0"/>
              <a:t>Find metrics (trends, exceptions) of interest</a:t>
            </a:r>
          </a:p>
          <a:p>
            <a:r>
              <a:rPr lang="en-US" dirty="0"/>
              <a:t>Find what’s missing – </a:t>
            </a:r>
            <a:r>
              <a:rPr lang="en-US" i="1" dirty="0"/>
              <a:t>unexpected </a:t>
            </a:r>
            <a:r>
              <a:rPr lang="en-US" i="1" dirty="0" err="1"/>
              <a:t>unevents</a:t>
            </a:r>
            <a:endParaRPr lang="en-US" i="1" dirty="0"/>
          </a:p>
          <a:p>
            <a:endParaRPr lang="en-US" dirty="0"/>
          </a:p>
          <a:p>
            <a:r>
              <a:rPr lang="en-US" dirty="0"/>
              <a:t>Automate:  apply alert rules to collected telemetry data</a:t>
            </a:r>
          </a:p>
          <a:p>
            <a:pPr lvl="1"/>
            <a:r>
              <a:rPr lang="en-US" dirty="0"/>
              <a:t>trigger alert</a:t>
            </a:r>
          </a:p>
          <a:p>
            <a:pPr lvl="2"/>
            <a:r>
              <a:rPr lang="en-US" dirty="0"/>
              <a:t>send notifications | create ticket | start automated workflow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6EBC4-9B27-5D46-653A-628EB5A8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CA0AF-8342-CD53-03DA-4851A566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pic>
        <p:nvPicPr>
          <p:cNvPr id="14338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E84F8819-E44F-2C45-43DE-73336F255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66" y="179940"/>
            <a:ext cx="2225673" cy="12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0D4982D-4084-770B-6AD0-F005F7B5A64D}"/>
              </a:ext>
            </a:extLst>
          </p:cNvPr>
          <p:cNvSpPr/>
          <p:nvPr/>
        </p:nvSpPr>
        <p:spPr>
          <a:xfrm>
            <a:off x="7396052" y="904050"/>
            <a:ext cx="386939" cy="351780"/>
          </a:xfrm>
          <a:prstGeom prst="upArrow">
            <a:avLst/>
          </a:prstGeom>
          <a:solidFill>
            <a:srgbClr val="FDA101"/>
          </a:solidFill>
          <a:ln>
            <a:solidFill>
              <a:srgbClr val="FB9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2" name="Picture 6" descr="Create a stunning photo mosaic portrait in Photoshop">
            <a:extLst>
              <a:ext uri="{FF2B5EF4-FFF2-40B4-BE49-F238E27FC236}">
                <a16:creationId xmlns:a16="http://schemas.microsoft.com/office/drawing/2014/main" id="{E67E922F-06AE-F937-D699-92EAE9F57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757" y="3249321"/>
            <a:ext cx="2415162" cy="13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reate a stunning photo mosaic portrait in Photoshop">
            <a:extLst>
              <a:ext uri="{FF2B5EF4-FFF2-40B4-BE49-F238E27FC236}">
                <a16:creationId xmlns:a16="http://schemas.microsoft.com/office/drawing/2014/main" id="{78C7A7B8-2ABB-A8CC-D39D-301436BEB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0" t="35648" r="41564" b="29580"/>
          <a:stretch/>
        </p:blipFill>
        <p:spPr bwMode="auto">
          <a:xfrm>
            <a:off x="6635339" y="1602563"/>
            <a:ext cx="2316480" cy="144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F6441C-6C7E-4CC7-E82D-7E847273089A}"/>
              </a:ext>
            </a:extLst>
          </p:cNvPr>
          <p:cNvSpPr/>
          <p:nvPr/>
        </p:nvSpPr>
        <p:spPr>
          <a:xfrm>
            <a:off x="7216140" y="3810000"/>
            <a:ext cx="763792" cy="374640"/>
          </a:xfrm>
          <a:prstGeom prst="rect">
            <a:avLst/>
          </a:prstGeom>
          <a:solidFill>
            <a:schemeClr val="bg1">
              <a:lumMod val="50000"/>
              <a:alpha val="61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5C8817-C6F6-2CD9-3195-35E95312A690}"/>
              </a:ext>
            </a:extLst>
          </p:cNvPr>
          <p:cNvCxnSpPr/>
          <p:nvPr/>
        </p:nvCxnSpPr>
        <p:spPr>
          <a:xfrm>
            <a:off x="6635339" y="3051246"/>
            <a:ext cx="580801" cy="75875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D1F2D9-7CB0-F588-9D05-801D1EE7F656}"/>
              </a:ext>
            </a:extLst>
          </p:cNvPr>
          <p:cNvCxnSpPr/>
          <p:nvPr/>
        </p:nvCxnSpPr>
        <p:spPr>
          <a:xfrm flipH="1">
            <a:off x="7979932" y="3051246"/>
            <a:ext cx="971887" cy="7560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60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25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27BE-D967-5F10-8806-E00191371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9" y="288000"/>
            <a:ext cx="5667599" cy="504000"/>
          </a:xfrm>
        </p:spPr>
        <p:txBody>
          <a:bodyPr/>
          <a:lstStyle/>
          <a:p>
            <a:r>
              <a:rPr lang="en-US" dirty="0"/>
              <a:t>Ops </a:t>
            </a:r>
            <a:r>
              <a:rPr lang="en-US" dirty="0" err="1"/>
              <a:t>Obs</a:t>
            </a:r>
            <a:r>
              <a:rPr lang="en-US" dirty="0"/>
              <a:t> is a veritable BI challenge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E9EE7-FAA3-C188-6BD4-9269093F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A1323-0E68-545A-B181-0C32E935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24578" name="Picture 2" descr="Know about Telemetry Communications and their uses in Different ...">
            <a:extLst>
              <a:ext uri="{FF2B5EF4-FFF2-40B4-BE49-F238E27FC236}">
                <a16:creationId xmlns:a16="http://schemas.microsoft.com/office/drawing/2014/main" id="{282E8D92-A279-5446-4152-DD8D1B846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23" y="3557640"/>
            <a:ext cx="1749166" cy="124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3 Great Ways to Improve Data Flow in the Workplace | Blogs Now">
            <a:extLst>
              <a:ext uri="{FF2B5EF4-FFF2-40B4-BE49-F238E27FC236}">
                <a16:creationId xmlns:a16="http://schemas.microsoft.com/office/drawing/2014/main" id="{E80D4999-3027-C540-847F-6AFF7FD7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45843">
            <a:off x="2214629" y="1702443"/>
            <a:ext cx="2609533" cy="17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Why Companies Are Jumping Into Data Lakes - Interconnections - The ...">
            <a:extLst>
              <a:ext uri="{FF2B5EF4-FFF2-40B4-BE49-F238E27FC236}">
                <a16:creationId xmlns:a16="http://schemas.microsoft.com/office/drawing/2014/main" id="{08B1624E-1750-6341-6188-861E544D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75" y="1725930"/>
            <a:ext cx="2451834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80D59-1301-00B6-3ACA-C5EF1F448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563" y="2148780"/>
            <a:ext cx="1342737" cy="1087260"/>
          </a:xfrm>
          <a:prstGeom prst="rect">
            <a:avLst/>
          </a:prstGeom>
        </p:spPr>
      </p:pic>
      <p:pic>
        <p:nvPicPr>
          <p:cNvPr id="24584" name="Picture 8" descr="A Simple Definition Of Robotic Process Automation - RPA">
            <a:extLst>
              <a:ext uri="{FF2B5EF4-FFF2-40B4-BE49-F238E27FC236}">
                <a16:creationId xmlns:a16="http://schemas.microsoft.com/office/drawing/2014/main" id="{70147699-5376-D52F-5911-B98330A0A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40784" y="792000"/>
            <a:ext cx="1720074" cy="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44727B33-FF90-6F51-3370-BAC7C76B3DA1}"/>
              </a:ext>
            </a:extLst>
          </p:cNvPr>
          <p:cNvSpPr/>
          <p:nvPr/>
        </p:nvSpPr>
        <p:spPr>
          <a:xfrm>
            <a:off x="495557" y="2845492"/>
            <a:ext cx="1783080" cy="6829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AA026C5-2B30-2C5E-FDCB-2FA81F7F505A}"/>
              </a:ext>
            </a:extLst>
          </p:cNvPr>
          <p:cNvSpPr/>
          <p:nvPr/>
        </p:nvSpPr>
        <p:spPr>
          <a:xfrm>
            <a:off x="638998" y="4009506"/>
            <a:ext cx="2110138" cy="59833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AEED75-6013-BE53-3F5F-FF8A79008E99}"/>
              </a:ext>
            </a:extLst>
          </p:cNvPr>
          <p:cNvSpPr/>
          <p:nvPr/>
        </p:nvSpPr>
        <p:spPr>
          <a:xfrm>
            <a:off x="434340" y="2040420"/>
            <a:ext cx="914400" cy="3827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Integration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DE0BFE-75D3-7C48-52A5-B4A55D9700E4}"/>
              </a:ext>
            </a:extLst>
          </p:cNvPr>
          <p:cNvSpPr/>
          <p:nvPr/>
        </p:nvSpPr>
        <p:spPr>
          <a:xfrm>
            <a:off x="1097280" y="1484996"/>
            <a:ext cx="807720" cy="3827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WebApp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E6F510-95C2-DCEF-0EA7-FCA04E64E605}"/>
              </a:ext>
            </a:extLst>
          </p:cNvPr>
          <p:cNvSpPr/>
          <p:nvPr/>
        </p:nvSpPr>
        <p:spPr>
          <a:xfrm>
            <a:off x="1294533" y="1778258"/>
            <a:ext cx="807720" cy="382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4922BB-7125-5D90-9CB6-1D3D6A1A07B3}"/>
              </a:ext>
            </a:extLst>
          </p:cNvPr>
          <p:cNvSpPr/>
          <p:nvPr/>
        </p:nvSpPr>
        <p:spPr>
          <a:xfrm>
            <a:off x="944880" y="2381054"/>
            <a:ext cx="807720" cy="3827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Job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0E6D81-16AF-4D0B-7613-21530C0BF630}"/>
              </a:ext>
            </a:extLst>
          </p:cNvPr>
          <p:cNvSpPr/>
          <p:nvPr/>
        </p:nvSpPr>
        <p:spPr>
          <a:xfrm>
            <a:off x="1717649" y="1160952"/>
            <a:ext cx="807720" cy="382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EC187E-314E-2949-B525-5C14189C9211}"/>
              </a:ext>
            </a:extLst>
          </p:cNvPr>
          <p:cNvSpPr/>
          <p:nvPr/>
        </p:nvSpPr>
        <p:spPr>
          <a:xfrm>
            <a:off x="579619" y="1246254"/>
            <a:ext cx="807720" cy="3827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679B2DE-AB4E-CDA8-5322-CCD9AA26BE79}"/>
              </a:ext>
            </a:extLst>
          </p:cNvPr>
          <p:cNvSpPr/>
          <p:nvPr/>
        </p:nvSpPr>
        <p:spPr>
          <a:xfrm rot="7757566">
            <a:off x="2121509" y="1752038"/>
            <a:ext cx="807720" cy="122109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399F31E-8E86-41FD-771E-B993963440F6}"/>
              </a:ext>
            </a:extLst>
          </p:cNvPr>
          <p:cNvSpPr/>
          <p:nvPr/>
        </p:nvSpPr>
        <p:spPr>
          <a:xfrm rot="5400000">
            <a:off x="1967664" y="3101040"/>
            <a:ext cx="807720" cy="406945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7E0032A6-C415-A759-7515-34DBD8D19D5E}"/>
              </a:ext>
            </a:extLst>
          </p:cNvPr>
          <p:cNvSpPr/>
          <p:nvPr/>
        </p:nvSpPr>
        <p:spPr>
          <a:xfrm rot="563524">
            <a:off x="2082337" y="3773776"/>
            <a:ext cx="807720" cy="406945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CC3ACE31-6BF6-8D50-F380-04AAD21D0CA6}"/>
              </a:ext>
            </a:extLst>
          </p:cNvPr>
          <p:cNvSpPr/>
          <p:nvPr/>
        </p:nvSpPr>
        <p:spPr>
          <a:xfrm>
            <a:off x="838200" y="4308673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0FDA70C-2E92-FA6A-AD4E-CAAC90334B04}"/>
              </a:ext>
            </a:extLst>
          </p:cNvPr>
          <p:cNvSpPr/>
          <p:nvPr/>
        </p:nvSpPr>
        <p:spPr>
          <a:xfrm>
            <a:off x="1133181" y="4208805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03ED0DBB-7858-D401-B457-32DA559BD35B}"/>
              </a:ext>
            </a:extLst>
          </p:cNvPr>
          <p:cNvSpPr/>
          <p:nvPr/>
        </p:nvSpPr>
        <p:spPr>
          <a:xfrm>
            <a:off x="1957333" y="4287731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CF6670F-FB3C-8EF0-0038-044C221B431E}"/>
              </a:ext>
            </a:extLst>
          </p:cNvPr>
          <p:cNvSpPr/>
          <p:nvPr/>
        </p:nvSpPr>
        <p:spPr>
          <a:xfrm>
            <a:off x="2300097" y="4343914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39B5F03-0491-0CC4-9688-58CE81D549CA}"/>
              </a:ext>
            </a:extLst>
          </p:cNvPr>
          <p:cNvSpPr/>
          <p:nvPr/>
        </p:nvSpPr>
        <p:spPr>
          <a:xfrm>
            <a:off x="1146901" y="4361205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B068B16-6D05-60EF-11FE-1BABE54C6C81}"/>
              </a:ext>
            </a:extLst>
          </p:cNvPr>
          <p:cNvSpPr/>
          <p:nvPr/>
        </p:nvSpPr>
        <p:spPr>
          <a:xfrm>
            <a:off x="1812103" y="4201339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6813F1-AC26-8D23-D2E4-ED4B3F33AA65}"/>
              </a:ext>
            </a:extLst>
          </p:cNvPr>
          <p:cNvSpPr/>
          <p:nvPr/>
        </p:nvSpPr>
        <p:spPr>
          <a:xfrm>
            <a:off x="1980013" y="4380935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ACD63E5A-C779-58D6-A441-E5E73A2A31F8}"/>
              </a:ext>
            </a:extLst>
          </p:cNvPr>
          <p:cNvSpPr/>
          <p:nvPr/>
        </p:nvSpPr>
        <p:spPr>
          <a:xfrm>
            <a:off x="2954471" y="899601"/>
            <a:ext cx="1531720" cy="585395"/>
          </a:xfrm>
          <a:prstGeom prst="wedgeRectCallout">
            <a:avLst>
              <a:gd name="adj1" fmla="val -34265"/>
              <a:gd name="adj2" fmla="val 29599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Traces, Log entries, Metrics, Context Events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06571E3F-F6EB-3F7D-DE4E-BC572DD55359}"/>
              </a:ext>
            </a:extLst>
          </p:cNvPr>
          <p:cNvSpPr/>
          <p:nvPr/>
        </p:nvSpPr>
        <p:spPr>
          <a:xfrm>
            <a:off x="72340" y="108301"/>
            <a:ext cx="1276400" cy="749416"/>
          </a:xfrm>
          <a:prstGeom prst="wedgeRectCallout">
            <a:avLst>
              <a:gd name="adj1" fmla="val 27721"/>
              <a:gd name="adj2" fmla="val 76952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Instrumentation &amp; Configuration determines telemetry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57338FF-DBA9-6428-5007-3019523CCAC7}"/>
              </a:ext>
            </a:extLst>
          </p:cNvPr>
          <p:cNvSpPr/>
          <p:nvPr/>
        </p:nvSpPr>
        <p:spPr>
          <a:xfrm>
            <a:off x="638998" y="3110945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C7465B-4126-C052-9E80-B4539DB58865}"/>
              </a:ext>
            </a:extLst>
          </p:cNvPr>
          <p:cNvSpPr/>
          <p:nvPr/>
        </p:nvSpPr>
        <p:spPr>
          <a:xfrm>
            <a:off x="722494" y="3212437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D0B1FCA-19C2-F5A4-76AE-D86C2CD23168}"/>
              </a:ext>
            </a:extLst>
          </p:cNvPr>
          <p:cNvSpPr/>
          <p:nvPr/>
        </p:nvSpPr>
        <p:spPr>
          <a:xfrm>
            <a:off x="1797098" y="3087342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932AF9E-870D-A69C-B618-50671BBE27F8}"/>
              </a:ext>
            </a:extLst>
          </p:cNvPr>
          <p:cNvSpPr/>
          <p:nvPr/>
        </p:nvSpPr>
        <p:spPr>
          <a:xfrm>
            <a:off x="1652999" y="3034268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5A5CDC0-E9E0-3970-D667-32047BBC2ED0}"/>
              </a:ext>
            </a:extLst>
          </p:cNvPr>
          <p:cNvSpPr/>
          <p:nvPr/>
        </p:nvSpPr>
        <p:spPr>
          <a:xfrm>
            <a:off x="1872324" y="3243935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A3A5500-B1D0-E1D4-3B37-025A0C842914}"/>
              </a:ext>
            </a:extLst>
          </p:cNvPr>
          <p:cNvSpPr/>
          <p:nvPr/>
        </p:nvSpPr>
        <p:spPr>
          <a:xfrm>
            <a:off x="1657047" y="3350745"/>
            <a:ext cx="157958" cy="1235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88F9DA27-D448-FEC9-8405-EF55AADB639D}"/>
              </a:ext>
            </a:extLst>
          </p:cNvPr>
          <p:cNvSpPr/>
          <p:nvPr/>
        </p:nvSpPr>
        <p:spPr>
          <a:xfrm>
            <a:off x="564536" y="3355780"/>
            <a:ext cx="157958" cy="1235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Direct Access Storage 37">
            <a:extLst>
              <a:ext uri="{FF2B5EF4-FFF2-40B4-BE49-F238E27FC236}">
                <a16:creationId xmlns:a16="http://schemas.microsoft.com/office/drawing/2014/main" id="{A4B90534-77D2-D5F1-511B-9A748FC68587}"/>
              </a:ext>
            </a:extLst>
          </p:cNvPr>
          <p:cNvSpPr/>
          <p:nvPr/>
        </p:nvSpPr>
        <p:spPr>
          <a:xfrm>
            <a:off x="1213439" y="3092492"/>
            <a:ext cx="295321" cy="6937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49E6677-C349-0185-3AEB-CF63211FC937}"/>
              </a:ext>
            </a:extLst>
          </p:cNvPr>
          <p:cNvSpPr/>
          <p:nvPr/>
        </p:nvSpPr>
        <p:spPr>
          <a:xfrm>
            <a:off x="6812309" y="2571750"/>
            <a:ext cx="531689" cy="32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C877CFD-D264-EF62-E75B-33CF4C383EB4}"/>
              </a:ext>
            </a:extLst>
          </p:cNvPr>
          <p:cNvSpPr/>
          <p:nvPr/>
        </p:nvSpPr>
        <p:spPr>
          <a:xfrm rot="5400000">
            <a:off x="7971512" y="3268913"/>
            <a:ext cx="387520" cy="32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F31AD9A-1FE0-8BE3-3772-B8778320D13E}"/>
              </a:ext>
            </a:extLst>
          </p:cNvPr>
          <p:cNvSpPr/>
          <p:nvPr/>
        </p:nvSpPr>
        <p:spPr>
          <a:xfrm rot="16200000">
            <a:off x="7972524" y="1787649"/>
            <a:ext cx="387520" cy="32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69C9D9-590B-1E51-8CE1-097744083045}"/>
              </a:ext>
            </a:extLst>
          </p:cNvPr>
          <p:cNvSpPr/>
          <p:nvPr/>
        </p:nvSpPr>
        <p:spPr>
          <a:xfrm>
            <a:off x="4612061" y="1639655"/>
            <a:ext cx="19227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Telemetry Lake</a:t>
            </a:r>
          </a:p>
        </p:txBody>
      </p:sp>
    </p:spTree>
    <p:extLst>
      <p:ext uri="{BB962C8B-B14F-4D97-AF65-F5344CB8AC3E}">
        <p14:creationId xmlns:p14="http://schemas.microsoft.com/office/powerpoint/2010/main" val="201617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9" grpId="0" animBg="1"/>
      <p:bldP spid="30" grpId="0" animBg="1"/>
      <p:bldP spid="39" grpId="0" animBg="1"/>
      <p:bldP spid="40" grpId="0" animBg="1"/>
      <p:bldP spid="41" grpId="0" animBg="1"/>
      <p:bldP spid="4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6C63-971E-70EB-D77B-AFA7417B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47095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pic>
        <p:nvPicPr>
          <p:cNvPr id="11" name="Content Placeholder 10" descr="Cursor outline">
            <a:extLst>
              <a:ext uri="{FF2B5EF4-FFF2-40B4-BE49-F238E27FC236}">
                <a16:creationId xmlns:a16="http://schemas.microsoft.com/office/drawing/2014/main" id="{2ECEF564-B0CB-CBDB-2D48-A95D93D0A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5050" y="2369344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C03B8-B962-F928-19EF-61123BFE5513}"/>
              </a:ext>
            </a:extLst>
          </p:cNvPr>
          <p:cNvSpPr/>
          <p:nvPr/>
        </p:nvSpPr>
        <p:spPr>
          <a:xfrm>
            <a:off x="719999" y="936000"/>
            <a:ext cx="7974421" cy="391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2E01C-A46F-188C-2640-88B476B8CA4D}"/>
              </a:ext>
            </a:extLst>
          </p:cNvPr>
          <p:cNvSpPr txBox="1"/>
          <p:nvPr/>
        </p:nvSpPr>
        <p:spPr>
          <a:xfrm>
            <a:off x="777240" y="966480"/>
            <a:ext cx="1128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Dashboard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4425D-903D-6ED7-9671-EA44860699C8}"/>
              </a:ext>
            </a:extLst>
          </p:cNvPr>
          <p:cNvSpPr/>
          <p:nvPr/>
        </p:nvSpPr>
        <p:spPr>
          <a:xfrm>
            <a:off x="7133744" y="1066507"/>
            <a:ext cx="1383991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 &amp; Future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8B17E0-C9CE-F9C6-63BF-BCCF93595A4A}"/>
              </a:ext>
            </a:extLst>
          </p:cNvPr>
          <p:cNvSpPr/>
          <p:nvPr/>
        </p:nvSpPr>
        <p:spPr>
          <a:xfrm>
            <a:off x="6362700" y="1066507"/>
            <a:ext cx="707235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pic>
        <p:nvPicPr>
          <p:cNvPr id="13" name="Graphic 12" descr="Cursor outline">
            <a:extLst>
              <a:ext uri="{FF2B5EF4-FFF2-40B4-BE49-F238E27FC236}">
                <a16:creationId xmlns:a16="http://schemas.microsoft.com/office/drawing/2014/main" id="{8561DDF9-FE1B-CC9F-5F23-66E4D13B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9117" y="10665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ocument with solid fill">
            <a:extLst>
              <a:ext uri="{FF2B5EF4-FFF2-40B4-BE49-F238E27FC236}">
                <a16:creationId xmlns:a16="http://schemas.microsoft.com/office/drawing/2014/main" id="{334D5373-36AF-CB54-64A7-649EB14F4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370" y="1616241"/>
            <a:ext cx="433070" cy="4330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50209-0B2C-FCF0-F747-8BFDBC66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0B7C-19FE-16AD-B52F-C110B06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ADB197-C10B-C40C-45EA-55D90F88A891}"/>
              </a:ext>
            </a:extLst>
          </p:cNvPr>
          <p:cNvSpPr/>
          <p:nvPr/>
        </p:nvSpPr>
        <p:spPr>
          <a:xfrm>
            <a:off x="1718223" y="1693326"/>
            <a:ext cx="161544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Basware</a:t>
            </a:r>
          </a:p>
        </p:txBody>
      </p:sp>
      <p:pic>
        <p:nvPicPr>
          <p:cNvPr id="10" name="Content Placeholder 8" descr="Document with solid fill">
            <a:extLst>
              <a:ext uri="{FF2B5EF4-FFF2-40B4-BE49-F238E27FC236}">
                <a16:creationId xmlns:a16="http://schemas.microsoft.com/office/drawing/2014/main" id="{AA182C00-6473-A365-2BCB-7B0AC9527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762" y="1832776"/>
            <a:ext cx="433070" cy="433070"/>
          </a:xfrm>
          <a:prstGeom prst="rect">
            <a:avLst/>
          </a:prstGeom>
        </p:spPr>
      </p:pic>
      <p:pic>
        <p:nvPicPr>
          <p:cNvPr id="11" name="Content Placeholder 8" descr="Document with solid fill">
            <a:extLst>
              <a:ext uri="{FF2B5EF4-FFF2-40B4-BE49-F238E27FC236}">
                <a16:creationId xmlns:a16="http://schemas.microsoft.com/office/drawing/2014/main" id="{C3CD84DD-6903-064C-CAFE-64D1DB2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370" y="2064551"/>
            <a:ext cx="433070" cy="433070"/>
          </a:xfrm>
          <a:prstGeom prst="rect">
            <a:avLst/>
          </a:prstGeom>
        </p:spPr>
      </p:pic>
      <p:pic>
        <p:nvPicPr>
          <p:cNvPr id="12" name="Content Placeholder 8" descr="Document with solid fill">
            <a:extLst>
              <a:ext uri="{FF2B5EF4-FFF2-40B4-BE49-F238E27FC236}">
                <a16:creationId xmlns:a16="http://schemas.microsoft.com/office/drawing/2014/main" id="{0C730339-B3C9-EE55-DCE5-95C3870B1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218" y="1863256"/>
            <a:ext cx="433070" cy="433070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1261FE5-2E0D-D3B0-6A09-EF72D4E13771}"/>
              </a:ext>
            </a:extLst>
          </p:cNvPr>
          <p:cNvSpPr/>
          <p:nvPr/>
        </p:nvSpPr>
        <p:spPr>
          <a:xfrm>
            <a:off x="694181" y="1261833"/>
            <a:ext cx="825161" cy="245265"/>
          </a:xfrm>
          <a:prstGeom prst="wedgeRectCallout">
            <a:avLst>
              <a:gd name="adj1" fmla="val -3386"/>
              <a:gd name="adj2" fmla="val 8713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519C47-C964-2632-47E5-2BCB0E9CA541}"/>
              </a:ext>
            </a:extLst>
          </p:cNvPr>
          <p:cNvSpPr/>
          <p:nvPr/>
        </p:nvSpPr>
        <p:spPr>
          <a:xfrm>
            <a:off x="1519342" y="1887347"/>
            <a:ext cx="286598" cy="3544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B1979C9-EC50-CC49-1DC3-D429462C5880}"/>
              </a:ext>
            </a:extLst>
          </p:cNvPr>
          <p:cNvSpPr/>
          <p:nvPr/>
        </p:nvSpPr>
        <p:spPr>
          <a:xfrm>
            <a:off x="1805940" y="1084247"/>
            <a:ext cx="1248919" cy="444499"/>
          </a:xfrm>
          <a:prstGeom prst="wedgeRectCallout">
            <a:avLst>
              <a:gd name="adj1" fmla="val -17715"/>
              <a:gd name="adj2" fmla="val 105226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record, approve/deny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DDDDAA-B11D-A461-F170-5C12E8528497}"/>
              </a:ext>
            </a:extLst>
          </p:cNvPr>
          <p:cNvSpPr/>
          <p:nvPr/>
        </p:nvSpPr>
        <p:spPr>
          <a:xfrm>
            <a:off x="3248316" y="1887347"/>
            <a:ext cx="286598" cy="3544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8" descr="Document with solid fill">
            <a:extLst>
              <a:ext uri="{FF2B5EF4-FFF2-40B4-BE49-F238E27FC236}">
                <a16:creationId xmlns:a16="http://schemas.microsoft.com/office/drawing/2014/main" id="{1D40AE23-2052-57A1-6D8C-198AFD69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7125" y="1744654"/>
            <a:ext cx="433070" cy="853439"/>
          </a:xfrm>
          <a:prstGeom prst="rect">
            <a:avLst/>
          </a:prstGeom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E0BA444-D3C6-2730-06FE-42E5E80F5E58}"/>
              </a:ext>
            </a:extLst>
          </p:cNvPr>
          <p:cNvSpPr/>
          <p:nvPr/>
        </p:nvSpPr>
        <p:spPr>
          <a:xfrm>
            <a:off x="3099482" y="637580"/>
            <a:ext cx="1472518" cy="467515"/>
          </a:xfrm>
          <a:prstGeom prst="wedgeRectCallout">
            <a:avLst>
              <a:gd name="adj1" fmla="val -9596"/>
              <a:gd name="adj2" fmla="val 21263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approved invoices batch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878BE4-4FFA-0452-1EA7-C05DEA3263C4}"/>
              </a:ext>
            </a:extLst>
          </p:cNvPr>
          <p:cNvSpPr/>
          <p:nvPr/>
        </p:nvSpPr>
        <p:spPr>
          <a:xfrm>
            <a:off x="6618057" y="1744653"/>
            <a:ext cx="161544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Business Central - Finance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7CB2255-A350-E9A9-6E87-DA3E79F02B62}"/>
              </a:ext>
            </a:extLst>
          </p:cNvPr>
          <p:cNvSpPr/>
          <p:nvPr/>
        </p:nvSpPr>
        <p:spPr>
          <a:xfrm>
            <a:off x="6419176" y="1938674"/>
            <a:ext cx="286598" cy="3544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8544062-2541-D348-B4D5-A4E8DEB36C74}"/>
              </a:ext>
            </a:extLst>
          </p:cNvPr>
          <p:cNvSpPr/>
          <p:nvPr/>
        </p:nvSpPr>
        <p:spPr>
          <a:xfrm>
            <a:off x="3954316" y="1958731"/>
            <a:ext cx="2458981" cy="303080"/>
          </a:xfrm>
          <a:prstGeom prst="rightArrow">
            <a:avLst/>
          </a:prstGeom>
          <a:gradFill flip="none" rotWithShape="1">
            <a:gsLst>
              <a:gs pos="0">
                <a:srgbClr val="E23D91"/>
              </a:gs>
              <a:gs pos="100000">
                <a:srgbClr val="00AAC8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71ACEA48-36BB-BC72-9CBA-4D4B42F95C3E}"/>
              </a:ext>
            </a:extLst>
          </p:cNvPr>
          <p:cNvSpPr/>
          <p:nvPr/>
        </p:nvSpPr>
        <p:spPr>
          <a:xfrm>
            <a:off x="4823459" y="2650955"/>
            <a:ext cx="1096605" cy="201632"/>
          </a:xfrm>
          <a:prstGeom prst="wedgeRectCallout">
            <a:avLst>
              <a:gd name="adj1" fmla="val -15155"/>
              <a:gd name="adj2" fmla="val -312669"/>
            </a:avLst>
          </a:prstGeom>
          <a:gradFill flip="none" rotWithShape="1">
            <a:gsLst>
              <a:gs pos="0">
                <a:srgbClr val="E23D91"/>
              </a:gs>
              <a:gs pos="100000">
                <a:srgbClr val="00AAC8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03A7FCA-8093-882D-D60C-8EC617E64931}"/>
              </a:ext>
            </a:extLst>
          </p:cNvPr>
          <p:cNvSpPr/>
          <p:nvPr/>
        </p:nvSpPr>
        <p:spPr>
          <a:xfrm rot="19272496">
            <a:off x="7970804" y="1563597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50673-CFC1-5A70-1F64-C9BD6912248F}"/>
              </a:ext>
            </a:extLst>
          </p:cNvPr>
          <p:cNvSpPr txBox="1"/>
          <p:nvPr/>
        </p:nvSpPr>
        <p:spPr>
          <a:xfrm>
            <a:off x="8233497" y="1364638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AD7D738-3126-6C4D-2071-EBC516B05D17}"/>
              </a:ext>
            </a:extLst>
          </p:cNvPr>
          <p:cNvSpPr/>
          <p:nvPr/>
        </p:nvSpPr>
        <p:spPr>
          <a:xfrm rot="21425420">
            <a:off x="8139946" y="1894761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A2645-ED4D-168E-0C49-99488E091B5D}"/>
              </a:ext>
            </a:extLst>
          </p:cNvPr>
          <p:cNvSpPr txBox="1"/>
          <p:nvPr/>
        </p:nvSpPr>
        <p:spPr>
          <a:xfrm>
            <a:off x="8385896" y="1752244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AAAA411-9A12-F0C7-03C8-466353A41CC8}"/>
              </a:ext>
            </a:extLst>
          </p:cNvPr>
          <p:cNvSpPr/>
          <p:nvPr/>
        </p:nvSpPr>
        <p:spPr>
          <a:xfrm rot="791841">
            <a:off x="8158830" y="2182716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47F37F-EA37-F483-AEAB-EF5DD070B52B}"/>
              </a:ext>
            </a:extLst>
          </p:cNvPr>
          <p:cNvSpPr txBox="1"/>
          <p:nvPr/>
        </p:nvSpPr>
        <p:spPr>
          <a:xfrm>
            <a:off x="8404780" y="2040199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482B268-9650-A0F5-3C0C-816B5A5F9CD0}"/>
              </a:ext>
            </a:extLst>
          </p:cNvPr>
          <p:cNvSpPr/>
          <p:nvPr/>
        </p:nvSpPr>
        <p:spPr>
          <a:xfrm rot="2102537">
            <a:off x="8032820" y="2549282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66BBEC-72CE-7857-8EFA-7726E27F29B4}"/>
              </a:ext>
            </a:extLst>
          </p:cNvPr>
          <p:cNvSpPr txBox="1"/>
          <p:nvPr/>
        </p:nvSpPr>
        <p:spPr>
          <a:xfrm>
            <a:off x="8233497" y="2698551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F9C95C5-F5AE-0CDD-1978-C751DA49A108}"/>
              </a:ext>
            </a:extLst>
          </p:cNvPr>
          <p:cNvSpPr txBox="1">
            <a:spLocks/>
          </p:cNvSpPr>
          <p:nvPr/>
        </p:nvSpPr>
        <p:spPr>
          <a:xfrm>
            <a:off x="720003" y="3048098"/>
            <a:ext cx="7758867" cy="15867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/>
              <a:t>Invoices did not get paid when the integration job had not been executed</a:t>
            </a:r>
            <a:endParaRPr lang="en-US" dirty="0"/>
          </a:p>
          <a:p>
            <a:pPr lvl="1"/>
            <a:r>
              <a:rPr lang="en-US" sz="1200" dirty="0"/>
              <a:t>and no one had noticed</a:t>
            </a:r>
          </a:p>
          <a:p>
            <a:r>
              <a:rPr lang="en-US" sz="1400" dirty="0"/>
              <a:t>At a later moment in time – more invoices were not paid </a:t>
            </a:r>
            <a:br>
              <a:rPr lang="en-US" sz="1400" dirty="0"/>
            </a:br>
            <a:r>
              <a:rPr lang="en-US" sz="1400" dirty="0"/>
              <a:t>even though the integration job had run just fine and no errors were reported</a:t>
            </a:r>
          </a:p>
          <a:p>
            <a:pPr lvl="1"/>
            <a:r>
              <a:rPr lang="en-US" sz="1200" dirty="0"/>
              <a:t>the daily batch file was empty – and no controls checked for anomalies (extremely low numbers of invoices) or discrepancies between Basware and Business Central)</a:t>
            </a:r>
          </a:p>
          <a:p>
            <a:r>
              <a:rPr lang="en-US" sz="1400" dirty="0"/>
              <a:t>Later still, some invoices were paid multiple times</a:t>
            </a:r>
          </a:p>
          <a:p>
            <a:pPr lvl="1"/>
            <a:r>
              <a:rPr lang="en-US" sz="1200" dirty="0"/>
              <a:t>The integration was re-executed after it failed to write some logging – and no deduplication was implemented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92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6C63-971E-70EB-D77B-AFA7417B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C03B8-B962-F928-19EF-61123BFE5513}"/>
              </a:ext>
            </a:extLst>
          </p:cNvPr>
          <p:cNvSpPr/>
          <p:nvPr/>
        </p:nvSpPr>
        <p:spPr>
          <a:xfrm>
            <a:off x="719999" y="936000"/>
            <a:ext cx="7974421" cy="391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2E01C-A46F-188C-2640-88B476B8CA4D}"/>
              </a:ext>
            </a:extLst>
          </p:cNvPr>
          <p:cNvSpPr txBox="1"/>
          <p:nvPr/>
        </p:nvSpPr>
        <p:spPr>
          <a:xfrm>
            <a:off x="777240" y="966480"/>
            <a:ext cx="18210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Dashboard - </a:t>
            </a:r>
            <a:r>
              <a:rPr lang="en-US" sz="1800" b="1" dirty="0"/>
              <a:t>Now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4425D-903D-6ED7-9671-EA44860699C8}"/>
              </a:ext>
            </a:extLst>
          </p:cNvPr>
          <p:cNvSpPr/>
          <p:nvPr/>
        </p:nvSpPr>
        <p:spPr>
          <a:xfrm>
            <a:off x="7133744" y="1066507"/>
            <a:ext cx="1383991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 &amp; Future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8B17E0-C9CE-F9C6-63BF-BCCF93595A4A}"/>
              </a:ext>
            </a:extLst>
          </p:cNvPr>
          <p:cNvSpPr/>
          <p:nvPr/>
        </p:nvSpPr>
        <p:spPr>
          <a:xfrm>
            <a:off x="6362700" y="1066507"/>
            <a:ext cx="707235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32365-1270-72A7-F87E-56852FC03FF1}"/>
              </a:ext>
            </a:extLst>
          </p:cNvPr>
          <p:cNvSpPr txBox="1"/>
          <p:nvPr/>
        </p:nvSpPr>
        <p:spPr>
          <a:xfrm>
            <a:off x="777240" y="1629420"/>
            <a:ext cx="560409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Alerts			Notifications			Actions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1" name="Graphic 10" descr="Cursor outline">
            <a:extLst>
              <a:ext uri="{FF2B5EF4-FFF2-40B4-BE49-F238E27FC236}">
                <a16:creationId xmlns:a16="http://schemas.microsoft.com/office/drawing/2014/main" id="{C1AFED62-5EF5-ADEF-5B5B-F00F031A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3431" y="1104979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1F493-CF1C-8A42-5EF4-1F09BEC9BBB1}"/>
              </a:ext>
            </a:extLst>
          </p:cNvPr>
          <p:cNvSpPr txBox="1"/>
          <p:nvPr/>
        </p:nvSpPr>
        <p:spPr>
          <a:xfrm>
            <a:off x="777240" y="3930501"/>
            <a:ext cx="28084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Heartbeat – Proof of Health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07897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6C63-971E-70EB-D77B-AFA7417B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C03B8-B962-F928-19EF-61123BFE5513}"/>
              </a:ext>
            </a:extLst>
          </p:cNvPr>
          <p:cNvSpPr/>
          <p:nvPr/>
        </p:nvSpPr>
        <p:spPr>
          <a:xfrm>
            <a:off x="719999" y="936000"/>
            <a:ext cx="7974421" cy="391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2E01C-A46F-188C-2640-88B476B8CA4D}"/>
              </a:ext>
            </a:extLst>
          </p:cNvPr>
          <p:cNvSpPr txBox="1"/>
          <p:nvPr/>
        </p:nvSpPr>
        <p:spPr>
          <a:xfrm>
            <a:off x="777240" y="966480"/>
            <a:ext cx="28854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Dashboard – </a:t>
            </a:r>
            <a:r>
              <a:rPr lang="en-US" sz="1800" b="1" dirty="0"/>
              <a:t>Past &amp; Future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4425D-903D-6ED7-9671-EA44860699C8}"/>
              </a:ext>
            </a:extLst>
          </p:cNvPr>
          <p:cNvSpPr/>
          <p:nvPr/>
        </p:nvSpPr>
        <p:spPr>
          <a:xfrm>
            <a:off x="7133744" y="1066507"/>
            <a:ext cx="1383991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 &amp; Future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8B17E0-C9CE-F9C6-63BF-BCCF93595A4A}"/>
              </a:ext>
            </a:extLst>
          </p:cNvPr>
          <p:cNvSpPr/>
          <p:nvPr/>
        </p:nvSpPr>
        <p:spPr>
          <a:xfrm>
            <a:off x="6362700" y="1066507"/>
            <a:ext cx="707235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32365-1270-72A7-F87E-56852FC03FF1}"/>
              </a:ext>
            </a:extLst>
          </p:cNvPr>
          <p:cNvSpPr txBox="1"/>
          <p:nvPr/>
        </p:nvSpPr>
        <p:spPr>
          <a:xfrm>
            <a:off x="777240" y="1629420"/>
            <a:ext cx="75918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Trend &amp; Pattern Charts	Predictions	Simulations / What-If explorations</a:t>
            </a:r>
          </a:p>
        </p:txBody>
      </p:sp>
    </p:spTree>
    <p:extLst>
      <p:ext uri="{BB962C8B-B14F-4D97-AF65-F5344CB8AC3E}">
        <p14:creationId xmlns:p14="http://schemas.microsoft.com/office/powerpoint/2010/main" val="37812894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204A-0C36-D897-29FD-36956A29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upon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8B567-40AC-13EA-D7E9-38C0D2BB9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know what to do when and how to do it then</a:t>
            </a:r>
          </a:p>
          <a:p>
            <a:pPr lvl="1"/>
            <a:r>
              <a:rPr lang="en-US" dirty="0"/>
              <a:t>what information is required? and how to get it?</a:t>
            </a:r>
          </a:p>
          <a:p>
            <a:pPr lvl="1"/>
            <a:r>
              <a:rPr lang="en-US" dirty="0"/>
              <a:t>what means to use? and where to find them?</a:t>
            </a:r>
          </a:p>
          <a:p>
            <a:pPr lvl="1"/>
            <a:r>
              <a:rPr lang="en-US" dirty="0"/>
              <a:t>which (elevated) access privileges are needed?</a:t>
            </a:r>
          </a:p>
          <a:p>
            <a:pPr lvl="1"/>
            <a:r>
              <a:rPr lang="en-US" dirty="0"/>
              <a:t>who to inform or consult? </a:t>
            </a:r>
          </a:p>
          <a:p>
            <a:pPr lvl="1"/>
            <a:r>
              <a:rPr lang="en-US" dirty="0"/>
              <a:t>what to do? (checklist, decision tree when to stop &amp; escalate)</a:t>
            </a:r>
          </a:p>
          <a:p>
            <a:pPr lvl="1"/>
            <a:r>
              <a:rPr lang="en-US" dirty="0"/>
              <a:t>what to log and report?</a:t>
            </a:r>
            <a:br>
              <a:rPr lang="en-US" dirty="0"/>
            </a:br>
            <a:endParaRPr lang="en-US" dirty="0"/>
          </a:p>
          <a:p>
            <a:pPr lvl="1"/>
            <a:r>
              <a:rPr lang="en-US"/>
              <a:t>how important is it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8D09C-351A-E355-A394-5CD47ED5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BA878-C4C8-79D4-9BAF-73AB8A08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mc:AlternateContent xmlns:mc="http://schemas.openxmlformats.org/markup-compatibility/2006">
        <mc:Choice xmlns:pslz="http://schemas.microsoft.com/office/powerpoint/2016/slidezoom"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ED4C5370-7C7F-0C1E-18B4-516B1F4EAA7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5428573"/>
                  </p:ext>
                </p:extLst>
              </p:nvPr>
            </p:nvGraphicFramePr>
            <p:xfrm>
              <a:off x="5347888" y="2856518"/>
              <a:ext cx="3445934" cy="1938338"/>
            </p:xfrm>
            <a:graphic>
              <a:graphicData uri="http://schemas.microsoft.com/office/powerpoint/2016/slidezoom">
                <pslz:sldZm>
                  <pslz:sldZmObj sldId="3111" cId="3749415665">
                    <pslz:zmPr id="{A3CA4AFE-3B94-405B-8E86-5B11D33E197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45934" cy="19383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>
          <p:pic>
            <p:nvPicPr>
              <p:cNvPr id="7" name="Slide Zoom 6">
                <a:extLst>
                  <a:ext uri="{FF2B5EF4-FFF2-40B4-BE49-F238E27FC236}">
                    <a16:creationId xmlns:a16="http://schemas.microsoft.com/office/drawing/2014/main" id="{ED4C5370-7C7F-0C1E-18B4-516B1F4EAA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5347888" y="2856518"/>
                <a:ext cx="3445934" cy="193833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2290" name="Picture 2" descr="Image result for checklist">
            <a:extLst>
              <a:ext uri="{FF2B5EF4-FFF2-40B4-BE49-F238E27FC236}">
                <a16:creationId xmlns:a16="http://schemas.microsoft.com/office/drawing/2014/main" id="{94B2FE71-6DC6-1B31-5EE1-BBA7903C7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32" y="203351"/>
            <a:ext cx="2488185" cy="24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4.5&quot; Rotating Red Flashing Beacon Party Lamp DJ Strobe Light- Buy ...">
            <a:extLst>
              <a:ext uri="{FF2B5EF4-FFF2-40B4-BE49-F238E27FC236}">
                <a16:creationId xmlns:a16="http://schemas.microsoft.com/office/drawing/2014/main" id="{27E45911-50FF-BE42-74A4-CB8A9E0A8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1" y="277800"/>
            <a:ext cx="1021080" cy="13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27C0A1B-CC21-41EC-2F44-AED6367FF38E}"/>
              </a:ext>
            </a:extLst>
          </p:cNvPr>
          <p:cNvSpPr/>
          <p:nvPr/>
        </p:nvSpPr>
        <p:spPr>
          <a:xfrm>
            <a:off x="6514284" y="749144"/>
            <a:ext cx="660091" cy="50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76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D4914A-9A0B-4030-94F8-B49C0CA0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 Operations - Moderne IT-Integrationen – 30 november 2022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4BAA9-BB3F-484C-9098-0F055D50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15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1C2547-B4A1-49E3-B808-96D00E8EA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 Operations - Moderne IT-Integrationen – 30 november 2022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DE542-F782-4041-A388-AA9B3E76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909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34606" y="79398"/>
            <a:ext cx="205184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1202</a:t>
            </a:r>
          </a:p>
        </p:txBody>
      </p:sp>
      <p:pic>
        <p:nvPicPr>
          <p:cNvPr id="2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6DCF812A-448B-495C-9682-48B5DE62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93" y="993947"/>
            <a:ext cx="4788326" cy="38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14:cNvPr>
              <p14:cNvContentPartPr/>
              <p14:nvPr/>
            </p14:nvContentPartPr>
            <p14:xfrm>
              <a:off x="2907714" y="2623052"/>
              <a:ext cx="5027162" cy="55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712" y="2560052"/>
                <a:ext cx="5152805" cy="68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5EC28BD-9BA1-44C9-9F66-5313BCC2C315}"/>
              </a:ext>
            </a:extLst>
          </p:cNvPr>
          <p:cNvGrpSpPr/>
          <p:nvPr/>
        </p:nvGrpSpPr>
        <p:grpSpPr>
          <a:xfrm>
            <a:off x="-1771001" y="275844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9" name="Picture 8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39391B60-6B53-4635-8A39-5EB763399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14:cNvPr>
              <p14:cNvContentPartPr/>
              <p14:nvPr/>
            </p14:nvContentPartPr>
            <p14:xfrm>
              <a:off x="-1584469" y="2927937"/>
              <a:ext cx="483840" cy="272520"/>
            </p14:xfrm>
          </p:contentPart>
        </mc:Choice>
        <mc:Fallback xmlns="">
          <p:pic>
            <p:nvPicPr>
              <p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593109" y="2918937"/>
                <a:ext cx="50148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1D1EFD-E58A-4FAF-868F-A9097D679A81}"/>
              </a:ext>
            </a:extLst>
          </p:cNvPr>
          <p:cNvGrpSpPr/>
          <p:nvPr/>
        </p:nvGrpSpPr>
        <p:grpSpPr>
          <a:xfrm>
            <a:off x="3441840" y="1325520"/>
            <a:ext cx="4729320" cy="978840"/>
            <a:chOff x="3441840" y="1325520"/>
            <a:chExt cx="4729320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14:cNvPr>
                <p14:cNvContentPartPr/>
                <p14:nvPr/>
              </p14:nvContentPartPr>
              <p14:xfrm>
                <a:off x="7924200" y="205704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88560" y="20210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14:cNvPr>
                <p14:cNvContentPartPr/>
                <p14:nvPr/>
              </p14:nvContentPartPr>
              <p14:xfrm>
                <a:off x="5584920" y="1385640"/>
                <a:ext cx="2586240" cy="65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49280" y="1349640"/>
                  <a:ext cx="265788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14:cNvPr>
                <p14:cNvContentPartPr/>
                <p14:nvPr/>
              </p14:nvContentPartPr>
              <p14:xfrm>
                <a:off x="3441840" y="1325520"/>
                <a:ext cx="2395080" cy="97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06195" y="1289507"/>
                  <a:ext cx="2466731" cy="10505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14:cNvPr>
              <p14:cNvContentPartPr/>
              <p14:nvPr/>
            </p14:nvContentPartPr>
            <p14:xfrm>
              <a:off x="6475200" y="1949039"/>
              <a:ext cx="1710000" cy="47206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9200" y="1913031"/>
                <a:ext cx="1781640" cy="54372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F3DF7-4DA5-412D-92C5-24CA96D5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 Operations - Moderne IT-Integrationen – 30 november 2022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3A9A-4EC8-483C-B292-93B945D8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90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1E6C-E1E7-4DBE-94A7-8F4C6F91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2F5D1-6A0F-4C5D-9150-1E478AC1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 Operations - Moderne IT-Integrationen – 30 november 2022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26" name="Picture 2" descr="50 years later: Apollo 11 flight director returns to restored 'Houston'">
            <a:extLst>
              <a:ext uri="{FF2B5EF4-FFF2-40B4-BE49-F238E27FC236}">
                <a16:creationId xmlns:a16="http://schemas.microsoft.com/office/drawing/2014/main" id="{A1C6ED46-1DD1-4A85-A58D-B76035DD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FE460E-E80C-4366-A418-AB9201C595A7}"/>
              </a:ext>
            </a:extLst>
          </p:cNvPr>
          <p:cNvGrpSpPr/>
          <p:nvPr/>
        </p:nvGrpSpPr>
        <p:grpSpPr>
          <a:xfrm>
            <a:off x="5117479" y="337722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5" name="Picture 4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2C75E2D0-707D-4CBE-B336-42DB1A4A5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14:cNvPr>
              <p14:cNvContentPartPr/>
              <p14:nvPr/>
            </p14:nvContentPartPr>
            <p14:xfrm>
              <a:off x="5280615" y="3590550"/>
              <a:ext cx="483840" cy="272520"/>
            </p14:xfrm>
          </p:contentPart>
        </mc:Choice>
        <mc:Fallback xmlns="">
          <p:pic>
            <p:nvPicPr>
              <p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1975" y="3581550"/>
                <a:ext cx="501480" cy="2901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FIRST ON THE MOON | Pocketmags.com">
            <a:extLst>
              <a:ext uri="{FF2B5EF4-FFF2-40B4-BE49-F238E27FC236}">
                <a16:creationId xmlns:a16="http://schemas.microsoft.com/office/drawing/2014/main" id="{4B101C38-429E-4DBE-93FB-C1E39644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560">
            <a:off x="-147287" y="14796"/>
            <a:ext cx="1961599" cy="1915867"/>
          </a:xfrm>
          <a:prstGeom prst="rect">
            <a:avLst/>
          </a:prstGeom>
          <a:noFill/>
          <a:scene3d>
            <a:camera prst="isometricRightUp">
              <a:rot lat="907613" lon="18259830" rev="21535285"/>
            </a:camera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14:cNvPr>
              <p14:cNvContentPartPr/>
              <p14:nvPr/>
            </p14:nvContentPartPr>
            <p14:xfrm>
              <a:off x="921000" y="419242"/>
              <a:ext cx="484967" cy="36899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2366" y="410602"/>
                <a:ext cx="502596" cy="38663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D92E5E-9205-4874-8340-2B129F8D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0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768B-3C67-4B8B-A2B5-EF293A0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276" y="3391617"/>
            <a:ext cx="3703452" cy="1022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nagit_SNG84C">
            <a:extLst>
              <a:ext uri="{FF2B5EF4-FFF2-40B4-BE49-F238E27FC236}">
                <a16:creationId xmlns:a16="http://schemas.microsoft.com/office/drawing/2014/main" id="{22EA0699-5F8E-4CDD-BD23-D7E389B5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1" r="-1" b="6373"/>
          <a:stretch/>
        </p:blipFill>
        <p:spPr>
          <a:xfrm>
            <a:off x="934929" y="10"/>
            <a:ext cx="2935224" cy="1713915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" name="Picture 2" descr="FIRST ON THE MOON | Pocketmags.com">
            <a:extLst>
              <a:ext uri="{FF2B5EF4-FFF2-40B4-BE49-F238E27FC236}">
                <a16:creationId xmlns:a16="http://schemas.microsoft.com/office/drawing/2014/main" id="{C6D803FF-930C-4973-8CC1-3B135FC11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" b="-1"/>
          <a:stretch/>
        </p:blipFill>
        <p:spPr bwMode="auto">
          <a:xfrm>
            <a:off x="20" y="1716248"/>
            <a:ext cx="2673458" cy="3427251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Snagit_SNG847">
            <a:extLst>
              <a:ext uri="{FF2B5EF4-FFF2-40B4-BE49-F238E27FC236}">
                <a16:creationId xmlns:a16="http://schemas.microsoft.com/office/drawing/2014/main" id="{34C53659-E586-4E14-9619-DC780CBB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7039" r="6" b="3716"/>
          <a:stretch/>
        </p:blipFill>
        <p:spPr>
          <a:xfrm>
            <a:off x="4144169" y="544431"/>
            <a:ext cx="2139696" cy="2139696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58C28691-BA01-4B04-A94F-BB11BD45C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r="19965" b="3"/>
          <a:stretch/>
        </p:blipFill>
        <p:spPr bwMode="auto">
          <a:xfrm>
            <a:off x="6689070" y="-3248"/>
            <a:ext cx="2454929" cy="253791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Snagit_SNG849">
            <a:extLst>
              <a:ext uri="{FF2B5EF4-FFF2-40B4-BE49-F238E27FC236}">
                <a16:creationId xmlns:a16="http://schemas.microsoft.com/office/drawing/2014/main" id="{8E966AAB-31E5-4091-9AF7-5ED80D826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3" r="1" b="1"/>
          <a:stretch/>
        </p:blipFill>
        <p:spPr>
          <a:xfrm>
            <a:off x="7022427" y="3053491"/>
            <a:ext cx="2121573" cy="2090009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7" name="Picture 8" descr="Apollo 11&quot; Mug by MagentaCobalt | Redbubble">
            <a:extLst>
              <a:ext uri="{FF2B5EF4-FFF2-40B4-BE49-F238E27FC236}">
                <a16:creationId xmlns:a16="http://schemas.microsoft.com/office/drawing/2014/main" id="{A2E14064-7FD2-4B14-867F-83330891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8" y="3052984"/>
            <a:ext cx="2090515" cy="20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14:cNvPr>
              <p14:cNvContentPartPr/>
              <p14:nvPr/>
            </p14:nvContentPartPr>
            <p14:xfrm>
              <a:off x="6739968" y="1084680"/>
              <a:ext cx="2265840" cy="289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0968" y="1076040"/>
                <a:ext cx="22834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14:cNvPr>
              <p14:cNvContentPartPr/>
              <p14:nvPr/>
            </p14:nvContentPartPr>
            <p14:xfrm>
              <a:off x="6710232" y="279720"/>
              <a:ext cx="1634760" cy="49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01232" y="271080"/>
                <a:ext cx="1652400" cy="513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DA3DD-80D3-4826-8B3D-90F1F486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Integration Operations - Moderne IT-Integrationen – 30 november 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CA19-A5B2-49DD-989B-B75934B4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1E213F-D3B5-47E0-81F4-8C2958D3DF6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40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FE7C-8ECD-4734-BEBD-6CC38CF5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Means &amp; Mandate to act – Application &amp; Platform/Infra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A823178-11D3-4769-93A8-44EF50E6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detailed information</a:t>
            </a:r>
          </a:p>
          <a:p>
            <a:pPr lvl="1"/>
            <a:r>
              <a:rPr lang="en-US" dirty="0"/>
              <a:t>inspect systems, services, queues, files, requests, … </a:t>
            </a:r>
          </a:p>
          <a:p>
            <a:r>
              <a:rPr lang="en-US" dirty="0"/>
              <a:t>Reconfigure (and apply | test | revert)</a:t>
            </a:r>
          </a:p>
          <a:p>
            <a:r>
              <a:rPr lang="en-US" dirty="0"/>
              <a:t>Scale out (&amp; in), up (&amp; down)</a:t>
            </a:r>
          </a:p>
          <a:p>
            <a:r>
              <a:rPr lang="en-US" dirty="0"/>
              <a:t>Restart service | server</a:t>
            </a:r>
          </a:p>
          <a:p>
            <a:r>
              <a:rPr lang="en-US" dirty="0"/>
              <a:t>Resubmit request | event | job</a:t>
            </a:r>
          </a:p>
          <a:p>
            <a:r>
              <a:rPr lang="en-US" dirty="0"/>
              <a:t>Apply Patch</a:t>
            </a:r>
          </a:p>
          <a:p>
            <a:r>
              <a:rPr lang="en-US" dirty="0"/>
              <a:t>(Re)schedule job</a:t>
            </a:r>
          </a:p>
          <a:p>
            <a:r>
              <a:rPr lang="en-US" dirty="0"/>
              <a:t>Perform recovery</a:t>
            </a:r>
          </a:p>
          <a:p>
            <a:r>
              <a:rPr lang="en-US" dirty="0"/>
              <a:t>Provision &amp; Update Infra (cloud resources)</a:t>
            </a:r>
          </a:p>
          <a:p>
            <a:r>
              <a:rPr lang="en-US" dirty="0"/>
              <a:t>Acquire (temporary) elevated privileges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50A83-C5AF-4187-B64C-B4D2D9A9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Integration Operations - Moderne IT-Integrationen – 30 november 2022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E362-3891-4E43-B8C9-93367C89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48</a:t>
            </a:fld>
            <a:endParaRPr lang="nl-NL"/>
          </a:p>
        </p:txBody>
      </p:sp>
      <p:grpSp>
        <p:nvGrpSpPr>
          <p:cNvPr id="16" name="!!flow">
            <a:extLst>
              <a:ext uri="{FF2B5EF4-FFF2-40B4-BE49-F238E27FC236}">
                <a16:creationId xmlns:a16="http://schemas.microsoft.com/office/drawing/2014/main" id="{345F9972-6CAE-1935-5A4F-E5467E7C9166}"/>
              </a:ext>
            </a:extLst>
          </p:cNvPr>
          <p:cNvGrpSpPr/>
          <p:nvPr/>
        </p:nvGrpSpPr>
        <p:grpSpPr>
          <a:xfrm>
            <a:off x="5417761" y="1988480"/>
            <a:ext cx="3649981" cy="2866010"/>
            <a:chOff x="5417761" y="1988480"/>
            <a:chExt cx="3649981" cy="2866010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F8911510-B97E-1BFF-4546-17F66B5A0EC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54473356"/>
                </p:ext>
              </p:extLst>
            </p:nvPr>
          </p:nvGraphicFramePr>
          <p:xfrm>
            <a:off x="5417762" y="1988480"/>
            <a:ext cx="3649980" cy="24625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1D70171D-1609-661C-7430-EE039686448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028827943"/>
                </p:ext>
              </p:extLst>
            </p:nvPr>
          </p:nvGraphicFramePr>
          <p:xfrm>
            <a:off x="5417762" y="2329017"/>
            <a:ext cx="2817777" cy="5040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C02E6E8D-D5C4-0AF2-F63D-20E9EDC6002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6561298"/>
                </p:ext>
              </p:extLst>
            </p:nvPr>
          </p:nvGraphicFramePr>
          <p:xfrm>
            <a:off x="5417762" y="3617888"/>
            <a:ext cx="2817777" cy="5040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7E7BFBF1-B747-9146-DD01-E634F84D373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09873345"/>
                </p:ext>
              </p:extLst>
            </p:nvPr>
          </p:nvGraphicFramePr>
          <p:xfrm>
            <a:off x="5417761" y="4350489"/>
            <a:ext cx="2817777" cy="5040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</p:grpSp>
      <p:pic>
        <p:nvPicPr>
          <p:cNvPr id="17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EBA2BAE7-1121-A4DE-02D4-BB06EFF2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66" y="179940"/>
            <a:ext cx="2225673" cy="12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92684BA9-1295-E7AE-8AF0-53081E83C9B2}"/>
              </a:ext>
            </a:extLst>
          </p:cNvPr>
          <p:cNvSpPr/>
          <p:nvPr/>
        </p:nvSpPr>
        <p:spPr>
          <a:xfrm>
            <a:off x="8333312" y="1008885"/>
            <a:ext cx="386939" cy="351780"/>
          </a:xfrm>
          <a:prstGeom prst="upArrow">
            <a:avLst/>
          </a:prstGeom>
          <a:solidFill>
            <a:srgbClr val="FDA101"/>
          </a:solidFill>
          <a:ln>
            <a:solidFill>
              <a:srgbClr val="FB9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5 Tips for an Effective Toolbox Talk - SafeStart">
            <a:extLst>
              <a:ext uri="{FF2B5EF4-FFF2-40B4-BE49-F238E27FC236}">
                <a16:creationId xmlns:a16="http://schemas.microsoft.com/office/drawing/2014/main" id="{5442E307-1CE4-85AD-C790-D59DFBD8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59486">
            <a:off x="6610683" y="1110554"/>
            <a:ext cx="2738497" cy="2053873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0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4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45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8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FE7C-8ECD-4734-BEBD-6CC38CF5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Operations </a:t>
            </a:r>
            <a:r>
              <a:rPr lang="en-US" dirty="0" err="1"/>
              <a:t>Firedrills</a:t>
            </a:r>
            <a:r>
              <a:rPr lang="en-US" dirty="0"/>
              <a:t> - Observing the Monkey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A823178-11D3-4769-93A8-44EF50E6F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924000" cy="3401999"/>
          </a:xfrm>
        </p:spPr>
        <p:txBody>
          <a:bodyPr/>
          <a:lstStyle/>
          <a:p>
            <a:r>
              <a:rPr lang="en-US" dirty="0"/>
              <a:t>“fire drills” – in live systems</a:t>
            </a:r>
          </a:p>
          <a:p>
            <a:r>
              <a:rPr lang="en-US" dirty="0"/>
              <a:t>Testing Resilience of</a:t>
            </a:r>
          </a:p>
          <a:p>
            <a:pPr lvl="1"/>
            <a:r>
              <a:rPr lang="en-US" dirty="0"/>
              <a:t>systems &amp; automated procedures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people</a:t>
            </a:r>
          </a:p>
          <a:p>
            <a:r>
              <a:rPr lang="en-US" dirty="0"/>
              <a:t>By deliberately introducing errors in runtime [-like] environments</a:t>
            </a:r>
          </a:p>
          <a:p>
            <a:r>
              <a:rPr lang="en-US" dirty="0"/>
              <a:t>To test &amp; prove &amp; enhance measures</a:t>
            </a:r>
          </a:p>
          <a:p>
            <a:endParaRPr lang="en-US" dirty="0"/>
          </a:p>
          <a:p>
            <a:r>
              <a:rPr lang="en-US" dirty="0"/>
              <a:t>No internet, no wiki, no email, failed rollout, expired certificate/password, collapsing server, peak load, failing data center,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50A83-C5AF-4187-B64C-B4D2D9A9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Integration Operations - Moderne IT-Integrationen – 30 november 2022</a:t>
            </a:r>
            <a:endParaRPr lang="en-NL"/>
          </a:p>
        </p:txBody>
      </p:sp>
      <p:pic>
        <p:nvPicPr>
          <p:cNvPr id="1026" name="Picture 2" descr="Serious about cloud? Follow Netflix's lead and get into chaos engineering -  TechRepublic">
            <a:extLst>
              <a:ext uri="{FF2B5EF4-FFF2-40B4-BE49-F238E27FC236}">
                <a16:creationId xmlns:a16="http://schemas.microsoft.com/office/drawing/2014/main" id="{DDFB41C2-6FEF-4A48-9114-3FEB673C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4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7A7A9A-A21B-432D-A044-2726FF67D68E}"/>
              </a:ext>
            </a:extLst>
          </p:cNvPr>
          <p:cNvSpPr/>
          <p:nvPr/>
        </p:nvSpPr>
        <p:spPr>
          <a:xfrm>
            <a:off x="5919216" y="1420368"/>
            <a:ext cx="694944" cy="34747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D899F-5207-4F19-AA67-E2CBE356CFA1}"/>
              </a:ext>
            </a:extLst>
          </p:cNvPr>
          <p:cNvSpPr txBox="1"/>
          <p:nvPr/>
        </p:nvSpPr>
        <p:spPr>
          <a:xfrm>
            <a:off x="-7256269" y="4545180"/>
            <a:ext cx="1202252" cy="1846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expired certificate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B89B0-75EF-4EFE-8AAE-D82A7271A831}"/>
              </a:ext>
            </a:extLst>
          </p:cNvPr>
          <p:cNvSpPr txBox="1"/>
          <p:nvPr/>
        </p:nvSpPr>
        <p:spPr>
          <a:xfrm>
            <a:off x="-7103869" y="4697580"/>
            <a:ext cx="2144818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Product Owner cannot be reached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2FE3E-2D38-4097-8F14-DFAB7E27CBE3}"/>
              </a:ext>
            </a:extLst>
          </p:cNvPr>
          <p:cNvSpPr txBox="1"/>
          <p:nvPr/>
        </p:nvSpPr>
        <p:spPr>
          <a:xfrm>
            <a:off x="-6951469" y="4849980"/>
            <a:ext cx="750205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Wiki is down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4C94C-C806-417B-BAC4-B74C3C00D13A}"/>
              </a:ext>
            </a:extLst>
          </p:cNvPr>
          <p:cNvSpPr txBox="1"/>
          <p:nvPr/>
        </p:nvSpPr>
        <p:spPr>
          <a:xfrm>
            <a:off x="-4484131" y="4408169"/>
            <a:ext cx="1303242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Storage inaccessible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A6B610-81E4-4E31-A8EE-421FE2983AF9}"/>
              </a:ext>
            </a:extLst>
          </p:cNvPr>
          <p:cNvSpPr txBox="1"/>
          <p:nvPr/>
        </p:nvSpPr>
        <p:spPr>
          <a:xfrm>
            <a:off x="-4331731" y="4560569"/>
            <a:ext cx="1713611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Critical vulnerability in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B45671-6126-4E32-9707-D0FE42A23885}"/>
              </a:ext>
            </a:extLst>
          </p:cNvPr>
          <p:cNvSpPr txBox="1"/>
          <p:nvPr/>
        </p:nvSpPr>
        <p:spPr>
          <a:xfrm>
            <a:off x="-4179331" y="4712969"/>
            <a:ext cx="1267976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DDOS attack detected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ACA189-28C5-43E3-8E09-26F7E27FB99F}"/>
              </a:ext>
            </a:extLst>
          </p:cNvPr>
          <p:cNvSpPr txBox="1"/>
          <p:nvPr/>
        </p:nvSpPr>
        <p:spPr>
          <a:xfrm>
            <a:off x="-1973764" y="4297924"/>
            <a:ext cx="1144544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Ransomware alert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FFF0A-A89A-431B-9F2A-0E80C8E77901}"/>
              </a:ext>
            </a:extLst>
          </p:cNvPr>
          <p:cNvSpPr txBox="1"/>
          <p:nvPr/>
        </p:nvSpPr>
        <p:spPr>
          <a:xfrm>
            <a:off x="-1821364" y="4450324"/>
            <a:ext cx="1816203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Data Corruption (human error)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581852-B503-4A55-A756-64EE4996F9AD}"/>
              </a:ext>
            </a:extLst>
          </p:cNvPr>
          <p:cNvSpPr txBox="1"/>
          <p:nvPr/>
        </p:nvSpPr>
        <p:spPr>
          <a:xfrm>
            <a:off x="-1668964" y="4602724"/>
            <a:ext cx="1030731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failing DNS server</a:t>
            </a:r>
            <a:endParaRPr 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813A1B-710C-4AF5-A986-04E5786D1B3A}"/>
              </a:ext>
            </a:extLst>
          </p:cNvPr>
          <p:cNvSpPr txBox="1"/>
          <p:nvPr/>
        </p:nvSpPr>
        <p:spPr>
          <a:xfrm>
            <a:off x="-4129232" y="4314801"/>
            <a:ext cx="1840247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Azure availability zone is down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9BB54-5195-41E0-849A-4A3463BE2267}"/>
              </a:ext>
            </a:extLst>
          </p:cNvPr>
          <p:cNvSpPr txBox="1"/>
          <p:nvPr/>
        </p:nvSpPr>
        <p:spPr>
          <a:xfrm>
            <a:off x="-3976832" y="4467201"/>
            <a:ext cx="1219886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team tech lead falls 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ADE9-ABA3-4053-9ADB-2C173EF1B0A2}"/>
              </a:ext>
            </a:extLst>
          </p:cNvPr>
          <p:cNvSpPr txBox="1"/>
          <p:nvPr/>
        </p:nvSpPr>
        <p:spPr>
          <a:xfrm>
            <a:off x="-3824432" y="4619601"/>
            <a:ext cx="1821011" cy="1384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P1 bug in recent production release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C6452-B4AB-41BF-8242-0D88FE64FB98}"/>
              </a:ext>
            </a:extLst>
          </p:cNvPr>
          <p:cNvSpPr txBox="1"/>
          <p:nvPr/>
        </p:nvSpPr>
        <p:spPr>
          <a:xfrm>
            <a:off x="-1617072" y="4500502"/>
            <a:ext cx="1232710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Edge connectivity lost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D56BE-24F4-44D1-B64A-E17B2A451CF2}"/>
              </a:ext>
            </a:extLst>
          </p:cNvPr>
          <p:cNvSpPr txBox="1"/>
          <p:nvPr/>
        </p:nvSpPr>
        <p:spPr>
          <a:xfrm>
            <a:off x="-1464672" y="4652902"/>
            <a:ext cx="743793" cy="1384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Power outage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E362-3891-4E43-B8C9-93367C89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9455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6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6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9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9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6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6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6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6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7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7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7" grpId="0" uiExpand="1" animBg="1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0CAF-219A-47BE-B8C9-688C30B5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4E03C-0E4D-97F8-8D80-AA6F61B7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75BD6-A241-0AD2-EE0C-C50037CB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2050" name="Picture 2" descr="4 Reasons Why Your WordPress Website Takes Forever to Load | Bass Media ...">
            <a:extLst>
              <a:ext uri="{FF2B5EF4-FFF2-40B4-BE49-F238E27FC236}">
                <a16:creationId xmlns:a16="http://schemas.microsoft.com/office/drawing/2014/main" id="{DFF40ECC-5FA7-D276-53F6-23F67243E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825"/>
            <a:ext cx="9144000" cy="387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Monthly calendar outline">
            <a:extLst>
              <a:ext uri="{FF2B5EF4-FFF2-40B4-BE49-F238E27FC236}">
                <a16:creationId xmlns:a16="http://schemas.microsoft.com/office/drawing/2014/main" id="{158244E7-6826-B2DF-08AF-EF7F3D076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4093" y="631825"/>
            <a:ext cx="1363808" cy="136380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A5E9B8-E555-897B-DF81-1FC814D0FC45}"/>
                  </a:ext>
                </a:extLst>
              </p14:cNvPr>
              <p14:cNvContentPartPr/>
              <p14:nvPr/>
            </p14:nvContentPartPr>
            <p14:xfrm>
              <a:off x="8376675" y="1213980"/>
              <a:ext cx="177120" cy="167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A5E9B8-E555-897B-DF81-1FC814D0FC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7675" y="1205340"/>
                <a:ext cx="194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B1D7966-890D-74AC-A3E0-FBFF48B5ED1B}"/>
                  </a:ext>
                </a:extLst>
              </p14:cNvPr>
              <p14:cNvContentPartPr/>
              <p14:nvPr/>
            </p14:nvContentPartPr>
            <p14:xfrm>
              <a:off x="8095155" y="1526100"/>
              <a:ext cx="171360" cy="156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B1D7966-890D-74AC-A3E0-FBFF48B5ED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6515" y="1517460"/>
                <a:ext cx="1890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327FC3F-7F6E-4A87-2DCE-35ECCB85728C}"/>
                  </a:ext>
                </a:extLst>
              </p14:cNvPr>
              <p14:cNvContentPartPr/>
              <p14:nvPr/>
            </p14:nvContentPartPr>
            <p14:xfrm>
              <a:off x="8379195" y="1514220"/>
              <a:ext cx="159120" cy="130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327FC3F-7F6E-4A87-2DCE-35ECCB8572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70195" y="1505580"/>
                <a:ext cx="17676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53B77AF-9B70-DBD2-E6E1-90FF7FE4A1D4}"/>
                  </a:ext>
                </a:extLst>
              </p14:cNvPr>
              <p14:cNvContentPartPr/>
              <p14:nvPr/>
            </p14:nvContentPartPr>
            <p14:xfrm>
              <a:off x="8677275" y="1384620"/>
              <a:ext cx="150840" cy="136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53B77AF-9B70-DBD2-E6E1-90FF7FE4A1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68275" y="1375980"/>
                <a:ext cx="168480" cy="1544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phic 12" descr="Snail with solid fill">
            <a:extLst>
              <a:ext uri="{FF2B5EF4-FFF2-40B4-BE49-F238E27FC236}">
                <a16:creationId xmlns:a16="http://schemas.microsoft.com/office/drawing/2014/main" id="{DAB20F9B-BB85-49B2-2282-EEFF28D598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115674" y="1539239"/>
            <a:ext cx="130321" cy="130321"/>
          </a:xfrm>
          <a:prstGeom prst="rect">
            <a:avLst/>
          </a:prstGeom>
        </p:spPr>
      </p:pic>
      <p:pic>
        <p:nvPicPr>
          <p:cNvPr id="14" name="Graphic 13" descr="Snail with solid fill">
            <a:extLst>
              <a:ext uri="{FF2B5EF4-FFF2-40B4-BE49-F238E27FC236}">
                <a16:creationId xmlns:a16="http://schemas.microsoft.com/office/drawing/2014/main" id="{83990F10-4EA1-3671-A3EF-BC67A1A076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398395" y="1521420"/>
            <a:ext cx="130321" cy="130321"/>
          </a:xfrm>
          <a:prstGeom prst="rect">
            <a:avLst/>
          </a:prstGeom>
        </p:spPr>
      </p:pic>
      <p:pic>
        <p:nvPicPr>
          <p:cNvPr id="15" name="Graphic 14" descr="Snail with solid fill">
            <a:extLst>
              <a:ext uri="{FF2B5EF4-FFF2-40B4-BE49-F238E27FC236}">
                <a16:creationId xmlns:a16="http://schemas.microsoft.com/office/drawing/2014/main" id="{31646E49-1B39-1671-ECEC-557A3F8E3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692555" y="1395779"/>
            <a:ext cx="130321" cy="130321"/>
          </a:xfrm>
          <a:prstGeom prst="rect">
            <a:avLst/>
          </a:prstGeom>
        </p:spPr>
      </p:pic>
      <p:pic>
        <p:nvPicPr>
          <p:cNvPr id="16" name="Graphic 15" descr="Snail with solid fill">
            <a:extLst>
              <a:ext uri="{FF2B5EF4-FFF2-40B4-BE49-F238E27FC236}">
                <a16:creationId xmlns:a16="http://schemas.microsoft.com/office/drawing/2014/main" id="{48A46ED2-D12D-E3DF-BC43-60F2E73F1E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393594" y="1248568"/>
            <a:ext cx="130321" cy="130321"/>
          </a:xfrm>
          <a:prstGeom prst="rect">
            <a:avLst/>
          </a:prstGeom>
        </p:spPr>
      </p:pic>
      <p:pic>
        <p:nvPicPr>
          <p:cNvPr id="6" name="!!portal">
            <a:extLst>
              <a:ext uri="{FF2B5EF4-FFF2-40B4-BE49-F238E27FC236}">
                <a16:creationId xmlns:a16="http://schemas.microsoft.com/office/drawing/2014/main" id="{8315A0CB-249E-9560-947F-F0F14B4C4C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859" y="2692309"/>
            <a:ext cx="3215590" cy="21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2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B595-37FE-622A-6B19-12CB1D32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B74C1-2457-21D6-0953-C61F2621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03929" cy="3780000"/>
          </a:xfrm>
        </p:spPr>
        <p:txBody>
          <a:bodyPr/>
          <a:lstStyle/>
          <a:p>
            <a:r>
              <a:rPr lang="en-US" dirty="0"/>
              <a:t>Observe trends and patterns, incidents, time consuming activities</a:t>
            </a:r>
          </a:p>
          <a:p>
            <a:r>
              <a:rPr lang="en-US" dirty="0"/>
              <a:t>Explore </a:t>
            </a:r>
            <a:r>
              <a:rPr lang="en-US" i="1" dirty="0"/>
              <a:t>What-If</a:t>
            </a:r>
            <a:r>
              <a:rPr lang="en-US" dirty="0"/>
              <a:t> scenarios – based on business ambitions &amp; real observations</a:t>
            </a:r>
          </a:p>
          <a:p>
            <a:r>
              <a:rPr lang="en-US" dirty="0"/>
              <a:t>Automate </a:t>
            </a:r>
            <a:r>
              <a:rPr lang="en-US" dirty="0" err="1"/>
              <a:t>humanual</a:t>
            </a:r>
            <a:r>
              <a:rPr lang="en-US" dirty="0"/>
              <a:t> activities</a:t>
            </a:r>
          </a:p>
          <a:p>
            <a:r>
              <a:rPr lang="en-US" dirty="0"/>
              <a:t>Calibrate platform/infra configuration – for example capacity/sizing</a:t>
            </a:r>
          </a:p>
          <a:p>
            <a:r>
              <a:rPr lang="en-US" dirty="0"/>
              <a:t>Refine job schedules – integration &amp; operations as well as platform/infra-scale </a:t>
            </a:r>
          </a:p>
          <a:p>
            <a:pPr lvl="1"/>
            <a:r>
              <a:rPr lang="en-US" dirty="0"/>
              <a:t>for performance improvement and also for cost reduction</a:t>
            </a:r>
          </a:p>
          <a:p>
            <a:endParaRPr lang="en-US" dirty="0"/>
          </a:p>
          <a:p>
            <a:r>
              <a:rPr lang="en-US" dirty="0"/>
              <a:t>Fine-tune Tools and Procedures (checklists)</a:t>
            </a:r>
          </a:p>
          <a:p>
            <a:r>
              <a:rPr lang="en-US" dirty="0"/>
              <a:t>Refine instrumentation (what telemetry is available)</a:t>
            </a:r>
          </a:p>
          <a:p>
            <a:pPr lvl="1"/>
            <a:r>
              <a:rPr lang="en-US" dirty="0"/>
              <a:t>more, less, better</a:t>
            </a:r>
          </a:p>
          <a:p>
            <a:r>
              <a:rPr lang="en-US" dirty="0"/>
              <a:t>Improve telemetry collection &amp; interpretation </a:t>
            </a:r>
            <a:br>
              <a:rPr lang="en-US" dirty="0"/>
            </a:br>
            <a:r>
              <a:rPr lang="en-US" dirty="0"/>
              <a:t>&amp; visualization/publication</a:t>
            </a:r>
          </a:p>
          <a:p>
            <a:r>
              <a:rPr lang="en-US" dirty="0"/>
              <a:t>Improve checks &amp; controls for success &amp; failure</a:t>
            </a:r>
          </a:p>
          <a:p>
            <a:r>
              <a:rPr lang="en-US" dirty="0"/>
              <a:t>Decommission un(der)used resources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36781-5908-201D-CC28-7AC17784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0DE7D-189D-ABC5-9691-A0AFDC5C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0DC53-4EAE-1DC4-9398-5C9CD50A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4080" y="8641"/>
            <a:ext cx="3146560" cy="988919"/>
          </a:xfrm>
          <a:prstGeom prst="rect">
            <a:avLst/>
          </a:prstGeom>
        </p:spPr>
      </p:pic>
      <p:pic>
        <p:nvPicPr>
          <p:cNvPr id="23554" name="Picture 2" descr="2020 DevOps Trends that Developers Need to Watch - DevPro Journal">
            <a:extLst>
              <a:ext uri="{FF2B5EF4-FFF2-40B4-BE49-F238E27FC236}">
                <a16:creationId xmlns:a16="http://schemas.microsoft.com/office/drawing/2014/main" id="{4B179746-2A49-6621-E3B8-B3C92A6EF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0" r="14833" b="34074"/>
          <a:stretch/>
        </p:blipFill>
        <p:spPr bwMode="auto">
          <a:xfrm>
            <a:off x="5679029" y="3089322"/>
            <a:ext cx="3329940" cy="17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34ECC-5A87-0BC8-2516-158F1F8FB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r="70940"/>
          <a:stretch/>
        </p:blipFill>
        <p:spPr>
          <a:xfrm>
            <a:off x="6080286" y="3577082"/>
            <a:ext cx="2934147" cy="9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1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27DC-DEF2-47FE-9F21-F2717D3D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C73A-450E-478A-AB43-88F34EA4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890408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Integration Operations for </a:t>
            </a:r>
            <a:br>
              <a:rPr lang="en-US" dirty="0"/>
            </a:br>
            <a:r>
              <a:rPr lang="en-US" i="1" dirty="0"/>
              <a:t>successful data availability</a:t>
            </a:r>
          </a:p>
          <a:p>
            <a:pPr>
              <a:spcAft>
                <a:spcPts val="600"/>
              </a:spcAft>
            </a:pPr>
            <a:r>
              <a:rPr lang="en-US" dirty="0"/>
              <a:t>Define success</a:t>
            </a:r>
          </a:p>
          <a:p>
            <a:pPr>
              <a:spcAft>
                <a:spcPts val="600"/>
              </a:spcAft>
            </a:pPr>
            <a:r>
              <a:rPr lang="en-US" dirty="0"/>
              <a:t>Design &amp; Build Observability &amp; Operability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Information - to detect | analyze | decide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Instructions – to handle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Means – to act </a:t>
            </a:r>
          </a:p>
          <a:p>
            <a:pPr>
              <a:spcAft>
                <a:spcPts val="600"/>
              </a:spcAft>
            </a:pPr>
            <a:r>
              <a:rPr lang="en-US" dirty="0"/>
              <a:t>Test of Operations</a:t>
            </a:r>
          </a:p>
          <a:p>
            <a:pPr>
              <a:spcAft>
                <a:spcPts val="600"/>
              </a:spcAft>
            </a:pPr>
            <a:r>
              <a:rPr lang="en-US" dirty="0"/>
              <a:t>Shift Left – “Ops by Design”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678CB-7D8D-42D0-AB17-B8374C7B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D16D7-39EE-48BA-A742-27884AE1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51</a:t>
            </a:fld>
            <a:endParaRPr lang="nl-NL"/>
          </a:p>
        </p:txBody>
      </p:sp>
      <p:pic>
        <p:nvPicPr>
          <p:cNvPr id="7" name="Picture 2" descr="Shift Left Security">
            <a:extLst>
              <a:ext uri="{FF2B5EF4-FFF2-40B4-BE49-F238E27FC236}">
                <a16:creationId xmlns:a16="http://schemas.microsoft.com/office/drawing/2014/main" id="{BE05A295-D932-B587-C00F-0D01D7219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3" b="-1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B546B58-CD4B-6F7C-7BBC-18892E90C9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30777469"/>
              </p:ext>
            </p:extLst>
          </p:nvPr>
        </p:nvGraphicFramePr>
        <p:xfrm>
          <a:off x="5528160" y="3204073"/>
          <a:ext cx="2947499" cy="163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290F4C-6235-720D-6666-592ED3F1BD40}"/>
              </a:ext>
            </a:extLst>
          </p:cNvPr>
          <p:cNvSpPr txBox="1"/>
          <p:nvPr/>
        </p:nvSpPr>
        <p:spPr>
          <a:xfrm rot="439268">
            <a:off x="7292303" y="3204074"/>
            <a:ext cx="66043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92918F-510A-48D4-B647-5538957F8BA5}"/>
              </a:ext>
            </a:extLst>
          </p:cNvPr>
          <p:cNvSpPr txBox="1"/>
          <p:nvPr/>
        </p:nvSpPr>
        <p:spPr>
          <a:xfrm rot="5400000">
            <a:off x="8030255" y="3710994"/>
            <a:ext cx="66204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169FF-59BB-F76E-C42B-FC16CB0924D5}"/>
              </a:ext>
            </a:extLst>
          </p:cNvPr>
          <p:cNvSpPr txBox="1"/>
          <p:nvPr/>
        </p:nvSpPr>
        <p:spPr>
          <a:xfrm rot="5400000">
            <a:off x="8078494" y="4457418"/>
            <a:ext cx="501740" cy="1282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AB0EA-59E8-EF28-DB46-E714F7792957}"/>
              </a:ext>
            </a:extLst>
          </p:cNvPr>
          <p:cNvSpPr txBox="1"/>
          <p:nvPr/>
        </p:nvSpPr>
        <p:spPr>
          <a:xfrm rot="444968">
            <a:off x="6090853" y="3042062"/>
            <a:ext cx="79669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Development</a:t>
            </a:r>
          </a:p>
        </p:txBody>
      </p:sp>
      <p:pic>
        <p:nvPicPr>
          <p:cNvPr id="19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8C6B0DFB-AAAE-F702-8026-0ABCF1F53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242" y="2601000"/>
            <a:ext cx="1127759" cy="62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6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" grpId="0">
        <p:bldAsOne/>
      </p:bldGraphic>
      <p:bldP spid="15" grpId="0"/>
      <p:bldP spid="16" grpId="0"/>
      <p:bldP spid="17" grpId="0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CA80-3F0B-DA21-1877-74B94347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50209-0B2C-FCF0-F747-8BFDBC66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0B7C-19FE-16AD-B52F-C110B06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ADB197-C10B-C40C-45EA-55D90F88A891}"/>
              </a:ext>
            </a:extLst>
          </p:cNvPr>
          <p:cNvSpPr/>
          <p:nvPr/>
        </p:nvSpPr>
        <p:spPr>
          <a:xfrm>
            <a:off x="2019300" y="1303258"/>
            <a:ext cx="2122083" cy="580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519C47-C964-2632-47E5-2BCB0E9CA541}"/>
              </a:ext>
            </a:extLst>
          </p:cNvPr>
          <p:cNvSpPr/>
          <p:nvPr/>
        </p:nvSpPr>
        <p:spPr>
          <a:xfrm>
            <a:off x="1781932" y="1495745"/>
            <a:ext cx="286598" cy="3544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878BE4-4FFA-0452-1EA7-C05DEA3263C4}"/>
              </a:ext>
            </a:extLst>
          </p:cNvPr>
          <p:cNvSpPr/>
          <p:nvPr/>
        </p:nvSpPr>
        <p:spPr>
          <a:xfrm>
            <a:off x="6350001" y="1184417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Portal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8544062-2541-D348-B4D5-A4E8DEB36C74}"/>
              </a:ext>
            </a:extLst>
          </p:cNvPr>
          <p:cNvSpPr/>
          <p:nvPr/>
        </p:nvSpPr>
        <p:spPr>
          <a:xfrm>
            <a:off x="4089400" y="1398495"/>
            <a:ext cx="2323897" cy="303080"/>
          </a:xfrm>
          <a:prstGeom prst="rightArrow">
            <a:avLst/>
          </a:prstGeom>
          <a:gradFill flip="none" rotWithShape="1">
            <a:gsLst>
              <a:gs pos="0">
                <a:srgbClr val="E23D91"/>
              </a:gs>
              <a:gs pos="100000">
                <a:srgbClr val="00AAC8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F9C95C5-F5AE-0CDD-1978-C751DA49A108}"/>
              </a:ext>
            </a:extLst>
          </p:cNvPr>
          <p:cNvSpPr txBox="1">
            <a:spLocks/>
          </p:cNvSpPr>
          <p:nvPr/>
        </p:nvSpPr>
        <p:spPr>
          <a:xfrm>
            <a:off x="720003" y="3129212"/>
            <a:ext cx="7314499" cy="158678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When the lab results batch was started (every two weeks or so) …</a:t>
            </a:r>
          </a:p>
          <a:p>
            <a:r>
              <a:rPr lang="en-US" sz="1400" dirty="0"/>
              <a:t>… the Service Bus assigned almost all its resources to processing them</a:t>
            </a:r>
          </a:p>
          <a:p>
            <a:r>
              <a:rPr lang="en-US" sz="1400" dirty="0"/>
              <a:t>… leaving precious little capacity for the requests from the Portal</a:t>
            </a:r>
          </a:p>
          <a:p>
            <a:r>
              <a:rPr lang="en-US" dirty="0"/>
              <a:t>No one knew when these batches were scheduled</a:t>
            </a:r>
          </a:p>
          <a:p>
            <a:pPr lvl="1"/>
            <a:r>
              <a:rPr lang="en-US" sz="1400" dirty="0"/>
              <a:t>and no one had thought to either scale or prioritize resource assignment</a:t>
            </a:r>
          </a:p>
          <a:p>
            <a:pPr lvl="1"/>
            <a:r>
              <a:rPr lang="en-US" sz="1400" dirty="0"/>
              <a:t>for a long time: no one understood the performance degradation</a:t>
            </a:r>
          </a:p>
          <a:p>
            <a:endParaRPr lang="en-US" dirty="0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C20DE70D-7A24-9E8E-EBA6-83678442A416}"/>
              </a:ext>
            </a:extLst>
          </p:cNvPr>
          <p:cNvSpPr/>
          <p:nvPr/>
        </p:nvSpPr>
        <p:spPr>
          <a:xfrm>
            <a:off x="2407691" y="2148534"/>
            <a:ext cx="1481794" cy="846432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Database</a:t>
            </a:r>
          </a:p>
        </p:txBody>
      </p:sp>
      <p:pic>
        <p:nvPicPr>
          <p:cNvPr id="3074" name="Picture 2" descr="blood tubes in rack in the lab /blood tube test for analysis in the ...">
            <a:extLst>
              <a:ext uri="{FF2B5EF4-FFF2-40B4-BE49-F238E27FC236}">
                <a16:creationId xmlns:a16="http://schemas.microsoft.com/office/drawing/2014/main" id="{98573D8E-0663-ABEA-DC45-564A8281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32" y="1365658"/>
            <a:ext cx="1058436" cy="7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1261FE5-2E0D-D3B0-6A09-EF72D4E13771}"/>
              </a:ext>
            </a:extLst>
          </p:cNvPr>
          <p:cNvSpPr/>
          <p:nvPr/>
        </p:nvSpPr>
        <p:spPr>
          <a:xfrm>
            <a:off x="369474" y="1014675"/>
            <a:ext cx="1207655" cy="265028"/>
          </a:xfrm>
          <a:prstGeom prst="wedgeRectCallout">
            <a:avLst>
              <a:gd name="adj1" fmla="val -3386"/>
              <a:gd name="adj2" fmla="val 8713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results</a:t>
            </a:r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BBE3375D-FC5C-5981-19F3-95D19486299C}"/>
              </a:ext>
            </a:extLst>
          </p:cNvPr>
          <p:cNvSpPr/>
          <p:nvPr/>
        </p:nvSpPr>
        <p:spPr>
          <a:xfrm>
            <a:off x="3359819" y="1747808"/>
            <a:ext cx="177800" cy="58009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DD5F21A-A791-1506-81E9-3C0CDD69200C}"/>
              </a:ext>
            </a:extLst>
          </p:cNvPr>
          <p:cNvSpPr/>
          <p:nvPr/>
        </p:nvSpPr>
        <p:spPr>
          <a:xfrm>
            <a:off x="2339794" y="1801808"/>
            <a:ext cx="628964" cy="4282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Group success with solid fill">
            <a:extLst>
              <a:ext uri="{FF2B5EF4-FFF2-40B4-BE49-F238E27FC236}">
                <a16:creationId xmlns:a16="http://schemas.microsoft.com/office/drawing/2014/main" id="{38A10947-8EC6-DE8A-7991-D38888F41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8376" y="787175"/>
            <a:ext cx="914400" cy="914400"/>
          </a:xfrm>
          <a:prstGeom prst="rect">
            <a:avLst/>
          </a:prstGeom>
        </p:spPr>
      </p:pic>
      <p:pic>
        <p:nvPicPr>
          <p:cNvPr id="37" name="Graphic 36" descr="Sad face with solid fill with solid fill">
            <a:extLst>
              <a:ext uri="{FF2B5EF4-FFF2-40B4-BE49-F238E27FC236}">
                <a16:creationId xmlns:a16="http://schemas.microsoft.com/office/drawing/2014/main" id="{085F061F-30D6-AD29-5F8F-4408AB686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9220" y="1804832"/>
            <a:ext cx="529423" cy="529423"/>
          </a:xfrm>
          <a:prstGeom prst="rect">
            <a:avLst/>
          </a:prstGeom>
        </p:spPr>
      </p:pic>
      <p:pic>
        <p:nvPicPr>
          <p:cNvPr id="39" name="Graphic 38" descr="Crying face outline outline">
            <a:extLst>
              <a:ext uri="{FF2B5EF4-FFF2-40B4-BE49-F238E27FC236}">
                <a16:creationId xmlns:a16="http://schemas.microsoft.com/office/drawing/2014/main" id="{833CDCF5-153D-4D30-EAFE-60F95504B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85576" y="1560979"/>
            <a:ext cx="454966" cy="454966"/>
          </a:xfrm>
          <a:prstGeom prst="rect">
            <a:avLst/>
          </a:prstGeom>
        </p:spPr>
      </p:pic>
      <p:pic>
        <p:nvPicPr>
          <p:cNvPr id="7" name="!!portal">
            <a:extLst>
              <a:ext uri="{FF2B5EF4-FFF2-40B4-BE49-F238E27FC236}">
                <a16:creationId xmlns:a16="http://schemas.microsoft.com/office/drawing/2014/main" id="{187A83D8-D607-8258-7610-021579387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905" y="1846914"/>
            <a:ext cx="1212242" cy="8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94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1" grpId="0" animBg="1"/>
      <p:bldP spid="3" grpId="0" animBg="1"/>
      <p:bldP spid="13" grpId="0" animBg="1"/>
      <p:bldP spid="32" grpId="0" animBg="1"/>
      <p:bldP spid="3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33D0F3-9F2E-18F8-1921-EA4070D7A6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272109-A863-6B11-937A-E9D27FC4C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B7EE0-A480-C51E-2288-71F8432EB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E2741-0E0E-6D9F-E2F3-DFFB6B6B4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4098" name="Picture 2" descr="You can hire people to queue for you this Christmas - Berkshire Live">
            <a:extLst>
              <a:ext uri="{FF2B5EF4-FFF2-40B4-BE49-F238E27FC236}">
                <a16:creationId xmlns:a16="http://schemas.microsoft.com/office/drawing/2014/main" id="{AE6C2426-F16C-61A2-0A6C-091B9A054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0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8997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6" name="Picture 6" descr="People-queue - Every Australian Counts">
            <a:extLst>
              <a:ext uri="{FF2B5EF4-FFF2-40B4-BE49-F238E27FC236}">
                <a16:creationId xmlns:a16="http://schemas.microsoft.com/office/drawing/2014/main" id="{DC0C41BA-2CEF-4DDA-DF8E-14D1C18E2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6F1F3"/>
              </a:clrFrom>
              <a:clrTo>
                <a:srgbClr val="E6F1F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394881" y="-231760"/>
            <a:ext cx="2749117" cy="1421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Long line of people standing in queue | Real Property Management East ...">
            <a:extLst>
              <a:ext uri="{FF2B5EF4-FFF2-40B4-BE49-F238E27FC236}">
                <a16:creationId xmlns:a16="http://schemas.microsoft.com/office/drawing/2014/main" id="{252E505E-D4D2-ABC0-21DD-05D2AFA722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905" y="1899225"/>
            <a:ext cx="1950095" cy="646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10CA80-3F0B-DA21-1877-74B94347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50209-0B2C-FCF0-F747-8BFDBC66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0B7C-19FE-16AD-B52F-C110B06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ADB197-C10B-C40C-45EA-55D90F88A891}"/>
              </a:ext>
            </a:extLst>
          </p:cNvPr>
          <p:cNvSpPr/>
          <p:nvPr/>
        </p:nvSpPr>
        <p:spPr>
          <a:xfrm>
            <a:off x="1893941" y="1303258"/>
            <a:ext cx="2122083" cy="580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Loyalty Card Service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F9C95C5-F5AE-0CDD-1978-C751DA49A108}"/>
              </a:ext>
            </a:extLst>
          </p:cNvPr>
          <p:cNvSpPr txBox="1">
            <a:spLocks/>
          </p:cNvSpPr>
          <p:nvPr/>
        </p:nvSpPr>
        <p:spPr>
          <a:xfrm>
            <a:off x="720003" y="2817813"/>
            <a:ext cx="7632529" cy="176864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As the number of cash register transactions grows, </a:t>
            </a:r>
            <a:br>
              <a:rPr lang="en-US" dirty="0"/>
            </a:br>
            <a:r>
              <a:rPr lang="en-US" dirty="0"/>
              <a:t>the Loyalty Card Service gets swamped and response times increase</a:t>
            </a:r>
          </a:p>
          <a:p>
            <a:pPr lvl="1"/>
            <a:r>
              <a:rPr lang="en-US" sz="1400" dirty="0"/>
              <a:t>the application cannot scale up (VM is using all available resources)</a:t>
            </a:r>
          </a:p>
          <a:p>
            <a:pPr lvl="1"/>
            <a:r>
              <a:rPr lang="en-US" sz="1400" dirty="0"/>
              <a:t>the application cannot scale out (no load balancer | it has not been designed for concurrency)</a:t>
            </a:r>
          </a:p>
          <a:p>
            <a:r>
              <a:rPr lang="en-US" sz="1400" dirty="0"/>
              <a:t>Other services deteriorate as well – running in the same VM</a:t>
            </a:r>
          </a:p>
          <a:p>
            <a:r>
              <a:rPr lang="en-US" sz="1400" dirty="0"/>
              <a:t>The problem is detected early on (and the shops furiously keep contacting the support desk)</a:t>
            </a:r>
          </a:p>
          <a:p>
            <a:pPr lvl="1"/>
            <a:r>
              <a:rPr lang="en-US" sz="1400" dirty="0"/>
              <a:t>… support staff does not know what to do (no training or instructions for this situation)</a:t>
            </a:r>
          </a:p>
          <a:p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853AAB9-FA64-3AED-EBC2-A79ECE337A97}"/>
              </a:ext>
            </a:extLst>
          </p:cNvPr>
          <p:cNvSpPr/>
          <p:nvPr/>
        </p:nvSpPr>
        <p:spPr>
          <a:xfrm>
            <a:off x="4596755" y="336206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310B0B7-7CEB-FC47-E123-60C8522FAA5A}"/>
              </a:ext>
            </a:extLst>
          </p:cNvPr>
          <p:cNvSpPr/>
          <p:nvPr/>
        </p:nvSpPr>
        <p:spPr>
          <a:xfrm>
            <a:off x="4749155" y="488606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8726857-AD35-1581-D14E-5EDECFE2BFD1}"/>
              </a:ext>
            </a:extLst>
          </p:cNvPr>
          <p:cNvSpPr/>
          <p:nvPr/>
        </p:nvSpPr>
        <p:spPr>
          <a:xfrm>
            <a:off x="4901555" y="641006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E3CC6C9-CA76-A2B9-F366-0FF6D80609FC}"/>
              </a:ext>
            </a:extLst>
          </p:cNvPr>
          <p:cNvSpPr/>
          <p:nvPr/>
        </p:nvSpPr>
        <p:spPr>
          <a:xfrm>
            <a:off x="5053955" y="793406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8DDFAC0-E798-D7F4-0A54-AD17673A31AB}"/>
              </a:ext>
            </a:extLst>
          </p:cNvPr>
          <p:cNvSpPr/>
          <p:nvPr/>
        </p:nvSpPr>
        <p:spPr>
          <a:xfrm>
            <a:off x="5206355" y="945806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CF29FE3-2490-2665-40B7-E64DC023A861}"/>
              </a:ext>
            </a:extLst>
          </p:cNvPr>
          <p:cNvSpPr/>
          <p:nvPr/>
        </p:nvSpPr>
        <p:spPr>
          <a:xfrm>
            <a:off x="5358755" y="1098206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553064-F561-F735-264C-7A416312D74E}"/>
              </a:ext>
            </a:extLst>
          </p:cNvPr>
          <p:cNvSpPr/>
          <p:nvPr/>
        </p:nvSpPr>
        <p:spPr>
          <a:xfrm>
            <a:off x="5511155" y="1250606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58B7854D-AC2A-097F-E75F-CCC3AD5CC2A5}"/>
              </a:ext>
            </a:extLst>
          </p:cNvPr>
          <p:cNvSpPr/>
          <p:nvPr/>
        </p:nvSpPr>
        <p:spPr>
          <a:xfrm>
            <a:off x="5663555" y="1403006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1BFBF185-E651-8697-A31A-C00C51B9E7D8}"/>
              </a:ext>
            </a:extLst>
          </p:cNvPr>
          <p:cNvSpPr/>
          <p:nvPr/>
        </p:nvSpPr>
        <p:spPr>
          <a:xfrm>
            <a:off x="5815955" y="1555406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Shop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8544062-2541-D348-B4D5-A4E8DEB36C74}"/>
              </a:ext>
            </a:extLst>
          </p:cNvPr>
          <p:cNvSpPr/>
          <p:nvPr/>
        </p:nvSpPr>
        <p:spPr>
          <a:xfrm rot="10800000">
            <a:off x="3937646" y="1398495"/>
            <a:ext cx="1231664" cy="303080"/>
          </a:xfrm>
          <a:prstGeom prst="rightArrow">
            <a:avLst/>
          </a:prstGeom>
          <a:gradFill flip="none" rotWithShape="1">
            <a:gsLst>
              <a:gs pos="0">
                <a:srgbClr val="E23D91"/>
              </a:gs>
              <a:gs pos="100000">
                <a:srgbClr val="00AAC8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9D420B0-BB2B-F122-2A13-134923CCA8B4}"/>
              </a:ext>
            </a:extLst>
          </p:cNvPr>
          <p:cNvSpPr/>
          <p:nvPr/>
        </p:nvSpPr>
        <p:spPr>
          <a:xfrm>
            <a:off x="1467467" y="793406"/>
            <a:ext cx="2979174" cy="1328560"/>
          </a:xfrm>
          <a:prstGeom prst="cube">
            <a:avLst/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There is no 'rule of six' - the truth about the science of queueing ...">
            <a:extLst>
              <a:ext uri="{FF2B5EF4-FFF2-40B4-BE49-F238E27FC236}">
                <a16:creationId xmlns:a16="http://schemas.microsoft.com/office/drawing/2014/main" id="{C28F0E17-E94F-1DB0-2617-A88313017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7172" y="1360718"/>
            <a:ext cx="1055360" cy="633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The dole queue is doomed | Money | The Guardian">
            <a:extLst>
              <a:ext uri="{FF2B5EF4-FFF2-40B4-BE49-F238E27FC236}">
                <a16:creationId xmlns:a16="http://schemas.microsoft.com/office/drawing/2014/main" id="{BDF21D4C-9D58-3BAA-AE98-319DCFDA48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15"/>
          <a:stretch/>
        </p:blipFill>
        <p:spPr bwMode="auto">
          <a:xfrm flipH="1">
            <a:off x="7021479" y="919843"/>
            <a:ext cx="359810" cy="553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56DE2F8-6997-02AF-35CA-BBA94B499CEF}"/>
              </a:ext>
            </a:extLst>
          </p:cNvPr>
          <p:cNvSpPr txBox="1"/>
          <p:nvPr/>
        </p:nvSpPr>
        <p:spPr>
          <a:xfrm>
            <a:off x="1587912" y="1882098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VM</a:t>
            </a:r>
          </a:p>
        </p:txBody>
      </p:sp>
    </p:spTree>
    <p:extLst>
      <p:ext uri="{BB962C8B-B14F-4D97-AF65-F5344CB8AC3E}">
        <p14:creationId xmlns:p14="http://schemas.microsoft.com/office/powerpoint/2010/main" val="4126713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7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25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5" grpId="0" animBg="1"/>
      <p:bldP spid="17" grpId="0" animBg="1"/>
      <p:bldP spid="18" grpId="0" animBg="1"/>
      <p:bldP spid="20" grpId="0" animBg="1"/>
      <p:bldP spid="22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thread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926525"/>
              </p:ext>
            </p:extLst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43624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2065FF-5814-4F73-8047-F78036237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8E9C43-C7F1-4222-A51A-1E1FDDCE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B0012B-143E-4015-BD9E-BE1458CA61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6" ma:contentTypeDescription="Een nieuw document maken." ma:contentTypeScope="" ma:versionID="37fe1b1e1e7c65f35aeb2c74f2f94ebe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59fc7b1ae816db7f75dfbd665611573c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090F53-4F66-4A64-816B-E4917B42F29A}">
  <ds:schemaRefs>
    <ds:schemaRef ds:uri="c0096d71-547d-4042-b14d-b0c176c18ef9"/>
    <ds:schemaRef ds:uri="c4a3eb09-d3f0-4928-b094-498861f3a0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purl.org/dc/terms/"/>
    <ds:schemaRef ds:uri="http://schemas.microsoft.com/office/2006/metadata/properties"/>
    <ds:schemaRef ds:uri="c0096d71-547d-4042-b14d-b0c176c18ef9"/>
    <ds:schemaRef ds:uri="http://schemas.microsoft.com/sharepoint/v3"/>
    <ds:schemaRef ds:uri="http://www.w3.org/XML/1998/namespace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c4a3eb09-d3f0-4928-b094-498861f3a0e3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19195</TotalTime>
  <Words>3535</Words>
  <Application>Microsoft Office PowerPoint</Application>
  <PresentationFormat>On-screen Show (16:9)</PresentationFormat>
  <Paragraphs>647</Paragraphs>
  <Slides>51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Aharoni</vt:lpstr>
      <vt:lpstr>Arial</vt:lpstr>
      <vt:lpstr>Calibri</vt:lpstr>
      <vt:lpstr>Calibri Light</vt:lpstr>
      <vt:lpstr>Segoe UI</vt:lpstr>
      <vt:lpstr>Office-thema</vt:lpstr>
      <vt:lpstr>1_Office-thema</vt:lpstr>
      <vt:lpstr>Office Theme</vt:lpstr>
      <vt:lpstr>Integration Operations    The Key to Success for Integrations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Common thread</vt:lpstr>
      <vt:lpstr>Common thread</vt:lpstr>
      <vt:lpstr>Shift Left</vt:lpstr>
      <vt:lpstr>Ops thinking in Design and Dev &amp; Test</vt:lpstr>
      <vt:lpstr>Integration Operations Objectives </vt:lpstr>
      <vt:lpstr>Integration Operations Objectives </vt:lpstr>
      <vt:lpstr>Required for successful operations</vt:lpstr>
      <vt:lpstr>Data Exchange “Fingerprint”</vt:lpstr>
      <vt:lpstr>Dev =&gt; Ops</vt:lpstr>
      <vt:lpstr>Intake: Check on Operability of Integration</vt:lpstr>
      <vt:lpstr>Shift Left – Operations &amp; Development without hand-over</vt:lpstr>
      <vt:lpstr>Shift Left – Operations and Development without hand-over</vt:lpstr>
      <vt:lpstr>Shift Left – Operations and Development without hand-over</vt:lpstr>
      <vt:lpstr>Ops Acceptance Test – confirm that operations can be done</vt:lpstr>
      <vt:lpstr>Automation </vt:lpstr>
      <vt:lpstr>Deployment | Roll Out | Activation</vt:lpstr>
      <vt:lpstr>PowerPoint Presentation</vt:lpstr>
      <vt:lpstr>PowerPoint Presentation</vt:lpstr>
      <vt:lpstr>Beyond Smoke Test: Health Checks &amp; In-Production Testing</vt:lpstr>
      <vt:lpstr>Instrument &amp; Emit - Observe – Interpret - Act</vt:lpstr>
      <vt:lpstr>Telemetry – M(E)LT</vt:lpstr>
      <vt:lpstr>Tracing – end-to-end, cross hop visibility  per request | transaction | process instance</vt:lpstr>
      <vt:lpstr>Tracing provides insight:  when, where, what, why, who, how long</vt:lpstr>
      <vt:lpstr>Logs – fine grained reports</vt:lpstr>
      <vt:lpstr>Metrics – periodic mini status reports</vt:lpstr>
      <vt:lpstr>OpenTelemetry</vt:lpstr>
      <vt:lpstr>Events – telemetry context for analyzing and predicting</vt:lpstr>
      <vt:lpstr>Collect, Correlate, Interpret, Alert</vt:lpstr>
      <vt:lpstr>Ops Obs is a veritable BI challenge</vt:lpstr>
      <vt:lpstr>The Ideal Dashboard …</vt:lpstr>
      <vt:lpstr>The Ideal Dashboard …</vt:lpstr>
      <vt:lpstr>The Ideal Dashboard …</vt:lpstr>
      <vt:lpstr>The Ideal Dashboard …</vt:lpstr>
      <vt:lpstr>Act upon Alert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Means &amp; Mandate to act – Application &amp; Platform/Infra</vt:lpstr>
      <vt:lpstr>Operations Firedrills - Observing the Monkey</vt:lpstr>
      <vt:lpstr>Improvements over time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OCI DevOps  APAC OCI Days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5</cp:revision>
  <dcterms:created xsi:type="dcterms:W3CDTF">2022-05-06T07:17:06Z</dcterms:created>
  <dcterms:modified xsi:type="dcterms:W3CDTF">2022-11-25T10:47:46Z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